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4" r:id="rId1"/>
  </p:sldMasterIdLst>
  <p:notesMasterIdLst>
    <p:notesMasterId r:id="rId23"/>
  </p:notesMasterIdLst>
  <p:sldIdLst>
    <p:sldId id="256" r:id="rId2"/>
    <p:sldId id="281" r:id="rId3"/>
    <p:sldId id="258" r:id="rId4"/>
    <p:sldId id="288" r:id="rId5"/>
    <p:sldId id="276" r:id="rId6"/>
    <p:sldId id="261" r:id="rId7"/>
    <p:sldId id="282" r:id="rId8"/>
    <p:sldId id="277" r:id="rId9"/>
    <p:sldId id="264" r:id="rId10"/>
    <p:sldId id="283" r:id="rId11"/>
    <p:sldId id="286" r:id="rId12"/>
    <p:sldId id="287" r:id="rId13"/>
    <p:sldId id="273" r:id="rId14"/>
    <p:sldId id="267" r:id="rId15"/>
    <p:sldId id="278" r:id="rId16"/>
    <p:sldId id="279" r:id="rId17"/>
    <p:sldId id="280" r:id="rId18"/>
    <p:sldId id="274" r:id="rId19"/>
    <p:sldId id="270" r:id="rId20"/>
    <p:sldId id="271" r:id="rId21"/>
    <p:sldId id="275" r:id="rId22"/>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2" autoAdjust="0"/>
    <p:restoredTop sz="92750" autoAdjust="0"/>
  </p:normalViewPr>
  <p:slideViewPr>
    <p:cSldViewPr snapToGrid="0">
      <p:cViewPr varScale="1">
        <p:scale>
          <a:sx n="108" d="100"/>
          <a:sy n="108" d="100"/>
        </p:scale>
        <p:origin x="1704"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864"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rgbClr val="000000"/>
              </a:buClr>
              <a:buFont typeface="Arial"/>
              <a:buNone/>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lvl1pPr marL="0" marR="0" indent="0" algn="r" rtl="0">
              <a:lnSpc>
                <a:spcPct val="100000"/>
              </a:lnSpc>
              <a:spcBef>
                <a:spcPts val="0"/>
              </a:spcBef>
              <a:spcAft>
                <a:spcPts val="0"/>
              </a:spcAft>
              <a:buNone/>
              <a:defRPr sz="1200" b="0" i="0" u="none" strike="noStrike" cap="none" baseline="0">
                <a:solidFill>
                  <a:schemeClr val="dk1"/>
                </a:solidFill>
                <a:latin typeface="Calibri"/>
                <a:ea typeface="Calibri"/>
                <a:cs typeface="Calibri"/>
                <a:sym typeface="Calibri"/>
                <a:rtl val="0"/>
              </a:defRPr>
            </a:lvl1pPr>
          </a:lstStyle>
          <a:p>
            <a:pPr marL="0" lvl="0" indent="0">
              <a:spcBef>
                <a:spcPts val="0"/>
              </a:spcBef>
              <a:buClr>
                <a:schemeClr val="dk1"/>
              </a:buClr>
              <a:buSzPct val="25000"/>
              <a:buFont typeface="Calibri"/>
              <a:buNone/>
            </a:pPr>
            <a:fld id="{00000000-1234-1234-1234-123412341234}" type="slidenum">
              <a:rPr lang="en-US"/>
              <a:t>‹#›</a:t>
            </a:fld>
            <a:endParaRPr lang="en-US"/>
          </a:p>
        </p:txBody>
      </p:sp>
    </p:spTree>
    <p:extLst>
      <p:ext uri="{BB962C8B-B14F-4D97-AF65-F5344CB8AC3E}">
        <p14:creationId xmlns:p14="http://schemas.microsoft.com/office/powerpoint/2010/main" val="419065844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riting.engr.psu.edu/assertion_evidence.html"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riting.engr.psu.edu/"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1</a:t>
            </a:fld>
            <a:endParaRPr lang="en-US" sz="1200" b="0" i="0" u="none" strike="noStrike" cap="none" baseline="0">
              <a:solidFill>
                <a:schemeClr val="dk1"/>
              </a:solidFill>
              <a:latin typeface="Calibri"/>
              <a:ea typeface="Calibri"/>
              <a:cs typeface="Calibri"/>
              <a:sym typeface="Calibri"/>
              <a:rtl val="0"/>
            </a:endParaRPr>
          </a:p>
        </p:txBody>
      </p:sp>
      <p:sp>
        <p:nvSpPr>
          <p:cNvPr id="45" name="Shape 45"/>
          <p:cNvSpPr>
            <a:spLocks noGrp="1" noRot="1" noChangeAspect="1"/>
          </p:cNvSpPr>
          <p:nvPr>
            <p:ph type="sldImg" idx="2"/>
          </p:nvPr>
        </p:nvSpPr>
        <p:spPr>
          <a:xfrm>
            <a:off x="1160463" y="698500"/>
            <a:ext cx="4538662" cy="34036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46" name="Shape 46"/>
          <p:cNvSpPr txBox="1">
            <a:spLocks noGrp="1"/>
          </p:cNvSpPr>
          <p:nvPr>
            <p:ph type="body" idx="1"/>
          </p:nvPr>
        </p:nvSpPr>
        <p:spPr>
          <a:xfrm>
            <a:off x="912812" y="4343400"/>
            <a:ext cx="5032374" cy="4113211"/>
          </a:xfrm>
          <a:prstGeom prst="rect">
            <a:avLst/>
          </a:prstGeom>
          <a:noFill/>
          <a:ln>
            <a:noFill/>
          </a:ln>
        </p:spPr>
        <p:txBody>
          <a:bodyPr lIns="90450" tIns="44425" rIns="90450" bIns="44425" anchor="t" anchorCtr="0">
            <a:noAutofit/>
          </a:bodyPr>
          <a:lstStyle/>
          <a:p>
            <a:pPr marL="0" marR="0" lvl="0" indent="0" algn="l" rtl="0">
              <a:spcBef>
                <a:spcPts val="0"/>
              </a:spcBef>
              <a:buClr>
                <a:schemeClr val="dk1"/>
              </a:buClr>
              <a:buSzPct val="25000"/>
              <a:buFont typeface="Calibri"/>
              <a:buNone/>
            </a:pPr>
            <a:r>
              <a:rPr lang="en-US" b="0" i="0" u="none" strike="noStrike" cap="none" baseline="0" dirty="0" smtClean="0">
                <a:solidFill>
                  <a:schemeClr val="dk1"/>
                </a:solidFill>
                <a:latin typeface="Calibri"/>
                <a:ea typeface="Calibri"/>
                <a:cs typeface="Calibri"/>
                <a:sym typeface="Calibri"/>
              </a:rPr>
              <a:t>This </a:t>
            </a:r>
            <a:r>
              <a:rPr lang="en-US" b="0" i="0" u="none" strike="noStrike" cap="none" baseline="0" dirty="0" smtClean="0">
                <a:solidFill>
                  <a:schemeClr val="dk1"/>
                </a:solidFill>
                <a:latin typeface="Calibri"/>
                <a:ea typeface="Calibri"/>
                <a:cs typeface="Calibri"/>
                <a:sym typeface="Calibri"/>
              </a:rPr>
              <a:t>file presents an assertion-evidence template for making effective slides for scientific presentations. Although much about the layout and typography contrasts sharply with the defaults of PowerPoint, these changes are done so to make the slides more effective at communicating technical information. The design advocated by this template arises from Chapter 4 of </a:t>
            </a:r>
            <a:r>
              <a:rPr lang="en-US" b="0" i="1" u="none" strike="noStrike" cap="none" baseline="0" dirty="0" smtClean="0">
                <a:solidFill>
                  <a:schemeClr val="dk1"/>
                </a:solidFill>
                <a:latin typeface="Calibri"/>
                <a:ea typeface="Calibri"/>
                <a:cs typeface="Calibri"/>
                <a:sym typeface="Calibri"/>
              </a:rPr>
              <a:t>The Craft of Scientific Presentations, </a:t>
            </a:r>
            <a:r>
              <a:rPr lang="en-US" b="0" i="0" u="none" strike="noStrike" cap="none" baseline="0" dirty="0" smtClean="0">
                <a:solidFill>
                  <a:schemeClr val="dk1"/>
                </a:solidFill>
                <a:latin typeface="Calibri"/>
                <a:ea typeface="Calibri"/>
                <a:cs typeface="Calibri"/>
                <a:sym typeface="Calibri"/>
              </a:rPr>
              <a:t>2</a:t>
            </a:r>
            <a:r>
              <a:rPr lang="en-US" b="0" i="0" u="none" strike="noStrike" cap="none" baseline="30000" dirty="0" smtClean="0">
                <a:solidFill>
                  <a:schemeClr val="dk1"/>
                </a:solidFill>
                <a:latin typeface="Calibri"/>
                <a:ea typeface="Calibri"/>
                <a:cs typeface="Calibri"/>
                <a:sym typeface="Calibri"/>
              </a:rPr>
              <a:t>nd</a:t>
            </a:r>
            <a:r>
              <a:rPr lang="en-US" b="0" i="0" u="none" strike="noStrike" cap="none" baseline="0" dirty="0" smtClean="0">
                <a:solidFill>
                  <a:schemeClr val="dk1"/>
                </a:solidFill>
                <a:latin typeface="Calibri"/>
                <a:ea typeface="Calibri"/>
                <a:cs typeface="Calibri"/>
                <a:sym typeface="Calibri"/>
              </a:rPr>
              <a:t> edition</a:t>
            </a:r>
            <a:r>
              <a:rPr lang="en-US" b="0" i="1" u="none" strike="noStrike" cap="none" baseline="0" dirty="0" smtClean="0">
                <a:solidFill>
                  <a:schemeClr val="dk1"/>
                </a:solidFill>
                <a:latin typeface="Calibri"/>
                <a:ea typeface="Calibri"/>
                <a:cs typeface="Calibri"/>
                <a:sym typeface="Calibri"/>
              </a:rPr>
              <a:t> </a:t>
            </a:r>
            <a:r>
              <a:rPr lang="en-US" b="0" i="0" u="none" strike="noStrike" cap="none" baseline="0" dirty="0" smtClean="0">
                <a:solidFill>
                  <a:schemeClr val="dk1"/>
                </a:solidFill>
                <a:latin typeface="Calibri"/>
                <a:ea typeface="Calibri"/>
                <a:cs typeface="Calibri"/>
                <a:sym typeface="Calibri"/>
              </a:rPr>
              <a:t>(Springer, 2013). The homepage for this template exists at the following website:</a:t>
            </a:r>
          </a:p>
          <a:p>
            <a:pPr marL="0" marR="0" lvl="0" indent="0" algn="l" rtl="0">
              <a:spcBef>
                <a:spcPts val="0"/>
              </a:spcBef>
              <a:buClr>
                <a:schemeClr val="dk1"/>
              </a:buClr>
              <a:buSzPct val="25000"/>
              <a:buFont typeface="Calibri"/>
              <a:buNone/>
            </a:pPr>
            <a:r>
              <a:rPr lang="en-US" b="0" i="0" u="none" strike="noStrike" cap="none" baseline="0" dirty="0" smtClean="0">
                <a:solidFill>
                  <a:schemeClr val="dk1"/>
                </a:solidFill>
                <a:latin typeface="Calibri"/>
                <a:ea typeface="Calibri"/>
                <a:cs typeface="Calibri"/>
                <a:sym typeface="Calibri"/>
              </a:rPr>
              <a:t>	</a:t>
            </a:r>
            <a:r>
              <a:rPr lang="en-US" b="0" i="0" u="sng" strike="noStrike" cap="none" baseline="0" dirty="0" smtClean="0">
                <a:solidFill>
                  <a:schemeClr val="hlink"/>
                </a:solidFill>
                <a:latin typeface="Calibri"/>
                <a:ea typeface="Calibri"/>
                <a:cs typeface="Calibri"/>
                <a:sym typeface="Calibri"/>
                <a:hlinkClick r:id="rId3"/>
              </a:rPr>
              <a:t>http</a:t>
            </a:r>
            <a:r>
              <a:rPr lang="en-US" b="0" i="0" u="sng" strike="noStrike" cap="none" baseline="0" dirty="0" smtClean="0">
                <a:solidFill>
                  <a:schemeClr val="hlink"/>
                </a:solidFill>
                <a:latin typeface="Calibri"/>
                <a:ea typeface="Calibri"/>
                <a:cs typeface="Calibri"/>
                <a:sym typeface="Calibri"/>
                <a:hlinkClick r:id="rId3"/>
              </a:rPr>
              <a:t>://assertion-evidence.com </a:t>
            </a:r>
            <a:endParaRPr lang="en-US" b="0" i="0" u="sng" strike="noStrike" cap="none" baseline="0" dirty="0" smtClean="0">
              <a:solidFill>
                <a:schemeClr val="hlink"/>
              </a:solidFill>
              <a:latin typeface="Calibri"/>
              <a:ea typeface="Calibri"/>
              <a:cs typeface="Calibri"/>
              <a:sym typeface="Calibri"/>
              <a:hlinkClick r:id="rId3"/>
            </a:endParaRPr>
          </a:p>
          <a:p>
            <a:pPr marL="0" marR="0" lvl="0" indent="0" algn="l" rtl="0">
              <a:spcBef>
                <a:spcPts val="0"/>
              </a:spcBef>
              <a:buClr>
                <a:schemeClr val="dk1"/>
              </a:buClr>
              <a:buFont typeface="Calibri"/>
              <a:buNone/>
            </a:pPr>
            <a:endParaRPr dirty="0" smtClean="0">
              <a:solidFill>
                <a:schemeClr val="dk1"/>
              </a:solidFill>
              <a:latin typeface="Calibri"/>
              <a:ea typeface="Calibri"/>
              <a:cs typeface="Calibri"/>
              <a:sym typeface="Calibri"/>
            </a:endParaRPr>
          </a:p>
          <a:p>
            <a:pPr lvl="0" rtl="0">
              <a:spcBef>
                <a:spcPts val="0"/>
              </a:spcBef>
              <a:buClr>
                <a:schemeClr val="dk1"/>
              </a:buClr>
              <a:buSzPct val="91666"/>
              <a:buFont typeface="Arial"/>
              <a:buNone/>
            </a:pPr>
            <a:r>
              <a:rPr lang="en-US" dirty="0" smtClean="0">
                <a:solidFill>
                  <a:schemeClr val="dk1"/>
                </a:solidFill>
                <a:latin typeface="Calibri"/>
                <a:ea typeface="Calibri"/>
                <a:cs typeface="Calibri"/>
                <a:sym typeface="Calibri"/>
              </a:rPr>
              <a:t>Right now you are viewing the general template. Currently, you will not be allowed to modify from this document.  To work on the slides, click on “Make a Copy” under “File.” Doing this action will allow you to recreate this document on your own drive, enabling full editing.  Note:  You </a:t>
            </a:r>
            <a:r>
              <a:rPr lang="en-US" b="1" dirty="0" smtClean="0">
                <a:solidFill>
                  <a:schemeClr val="dk1"/>
                </a:solidFill>
                <a:latin typeface="Calibri"/>
                <a:ea typeface="Calibri"/>
                <a:cs typeface="Calibri"/>
                <a:sym typeface="Calibri"/>
              </a:rPr>
              <a:t>must</a:t>
            </a:r>
            <a:r>
              <a:rPr lang="en-US" dirty="0" smtClean="0">
                <a:solidFill>
                  <a:schemeClr val="dk1"/>
                </a:solidFill>
                <a:latin typeface="Calibri"/>
                <a:ea typeface="Calibri"/>
                <a:cs typeface="Calibri"/>
                <a:sym typeface="Calibri"/>
              </a:rPr>
              <a:t> be signed into your google account to make a copy.    Warning: </a:t>
            </a:r>
            <a:r>
              <a:rPr lang="en-US" i="1" dirty="0" smtClean="0">
                <a:solidFill>
                  <a:schemeClr val="dk1"/>
                </a:solidFill>
                <a:latin typeface="Calibri"/>
                <a:ea typeface="Calibri"/>
                <a:cs typeface="Calibri"/>
                <a:sym typeface="Calibri"/>
              </a:rPr>
              <a:t>You are more than welcome to use this template for your presentation slides. You may not, though, distribute this template for profit or distribute this template without giving credit to the source:</a:t>
            </a:r>
            <a:r>
              <a:rPr lang="en-US" i="1" u="sng" dirty="0" smtClean="0">
                <a:solidFill>
                  <a:schemeClr val="hlink"/>
                </a:solidFill>
                <a:latin typeface="Calibri"/>
                <a:ea typeface="Calibri"/>
                <a:cs typeface="Calibri"/>
                <a:sym typeface="Calibri"/>
                <a:hlinkClick r:id="rId4"/>
              </a:rPr>
              <a:t> http://writing.engr.psu.edu/</a:t>
            </a:r>
          </a:p>
          <a:p>
            <a:pPr marL="0" marR="0" lvl="0" indent="0" algn="l" rtl="0">
              <a:spcBef>
                <a:spcPts val="0"/>
              </a:spcBef>
              <a:buClr>
                <a:schemeClr val="dk1"/>
              </a:buClr>
              <a:buFont typeface="Calibri"/>
              <a:buNone/>
            </a:pPr>
            <a:endParaRPr dirty="0" smtClean="0">
              <a:solidFill>
                <a:schemeClr val="dk1"/>
              </a:solidFill>
              <a:latin typeface="Calibri"/>
              <a:ea typeface="Calibri"/>
              <a:cs typeface="Calibri"/>
              <a:sym typeface="Calibri"/>
            </a:endParaRPr>
          </a:p>
          <a:p>
            <a:pPr marL="0" marR="0" lvl="0" indent="0" algn="l" rtl="0">
              <a:spcBef>
                <a:spcPts val="0"/>
              </a:spcBef>
              <a:buClr>
                <a:schemeClr val="dk1"/>
              </a:buClr>
              <a:buFont typeface="Arial"/>
              <a:buNone/>
            </a:pPr>
            <a:endParaRPr b="0" i="0" u="none" strike="noStrike" cap="none" baseline="0" dirty="0" smtClean="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b="0" i="0" u="none" strike="noStrike" cap="none" baseline="0" dirty="0" smtClean="0">
                <a:solidFill>
                  <a:schemeClr val="dk1"/>
                </a:solidFill>
                <a:latin typeface="Calibri"/>
                <a:ea typeface="Calibri"/>
                <a:cs typeface="Calibri"/>
                <a:sym typeface="Calibri"/>
              </a:rPr>
              <a:t>This slide is for the title slide of a presentation. </a:t>
            </a:r>
            <a:r>
              <a:rPr lang="en-US" b="0" i="0" u="none" strike="noStrike" cap="none" baseline="0" dirty="0" smtClean="0">
                <a:solidFill>
                  <a:schemeClr val="dk1"/>
                </a:solidFill>
                <a:latin typeface="Calibri"/>
                <a:ea typeface="Calibri"/>
                <a:cs typeface="Calibri"/>
                <a:sym typeface="Calibri"/>
              </a:rPr>
              <a:t>See </a:t>
            </a:r>
            <a:r>
              <a:rPr lang="en-US" b="0" i="0" u="none" strike="noStrike" cap="none" baseline="0" dirty="0" smtClean="0">
                <a:solidFill>
                  <a:schemeClr val="dk1"/>
                </a:solidFill>
                <a:latin typeface="Calibri"/>
                <a:ea typeface="Calibri"/>
                <a:cs typeface="Calibri"/>
                <a:sym typeface="Calibri"/>
              </a:rPr>
              <a:t>pages 172-184 in </a:t>
            </a:r>
            <a:r>
              <a:rPr lang="en-US" b="0" i="1" u="none" strike="noStrike" cap="none" baseline="0" dirty="0" smtClean="0">
                <a:solidFill>
                  <a:schemeClr val="dk1"/>
                </a:solidFill>
                <a:latin typeface="Calibri"/>
                <a:ea typeface="Calibri"/>
                <a:cs typeface="Calibri"/>
                <a:sym typeface="Calibri"/>
              </a:rPr>
              <a:t>The Craft of Scientific Presentations, </a:t>
            </a:r>
            <a:r>
              <a:rPr lang="en-US" b="0" i="0" u="none" strike="noStrike" cap="none" baseline="0" dirty="0" smtClean="0">
                <a:solidFill>
                  <a:schemeClr val="dk1"/>
                </a:solidFill>
                <a:latin typeface="Calibri"/>
                <a:ea typeface="Calibri"/>
                <a:cs typeface="Calibri"/>
                <a:sym typeface="Calibri"/>
              </a:rPr>
              <a:t>2</a:t>
            </a:r>
            <a:r>
              <a:rPr lang="en-US" b="0" i="0" u="none" strike="noStrike" cap="none" baseline="30000" dirty="0" smtClean="0">
                <a:solidFill>
                  <a:schemeClr val="dk1"/>
                </a:solidFill>
                <a:latin typeface="Calibri"/>
                <a:ea typeface="Calibri"/>
                <a:cs typeface="Calibri"/>
                <a:sym typeface="Calibri"/>
              </a:rPr>
              <a:t>nd</a:t>
            </a:r>
            <a:r>
              <a:rPr lang="en-US" b="0" i="0" u="none" strike="noStrike" cap="none" baseline="0" dirty="0" smtClean="0">
                <a:solidFill>
                  <a:schemeClr val="dk1"/>
                </a:solidFill>
                <a:latin typeface="Calibri"/>
                <a:ea typeface="Calibri"/>
                <a:cs typeface="Calibri"/>
                <a:sym typeface="Calibri"/>
              </a:rPr>
              <a:t> ed. (</a:t>
            </a:r>
            <a:r>
              <a:rPr lang="en-US" b="0" i="1" u="none" strike="noStrike" cap="none" baseline="0" dirty="0" smtClean="0">
                <a:solidFill>
                  <a:schemeClr val="dk1"/>
                </a:solidFill>
                <a:latin typeface="Calibri"/>
                <a:ea typeface="Calibri"/>
                <a:cs typeface="Calibri"/>
                <a:sym typeface="Calibri"/>
              </a:rPr>
              <a:t>CSP</a:t>
            </a:r>
            <a:r>
              <a:rPr lang="en-US" b="0" i="0" u="none" strike="noStrike" cap="none" baseline="0" dirty="0" smtClean="0">
                <a:solidFill>
                  <a:schemeClr val="dk1"/>
                </a:solidFill>
                <a:latin typeface="Calibri"/>
                <a:ea typeface="Calibri"/>
                <a:cs typeface="Calibri"/>
                <a:sym typeface="Calibri"/>
              </a:rPr>
              <a:t>). </a:t>
            </a:r>
          </a:p>
          <a:p>
            <a:pPr marL="0" marR="0" lvl="0" indent="0" algn="l" rtl="0">
              <a:spcBef>
                <a:spcPts val="0"/>
              </a:spcBef>
              <a:buClr>
                <a:schemeClr val="dk1"/>
              </a:buClr>
              <a:buFont typeface="Arial"/>
              <a:buNone/>
            </a:pPr>
            <a:endParaRPr sz="1200" b="0" i="0" u="none" strike="noStrike" cap="none" baseline="0" dirty="0" smtClean="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42304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91740" algn="l"/>
              </a:tabLst>
              <a:defRPr/>
            </a:pPr>
            <a:r>
              <a:rPr lang="en-US" dirty="0">
                <a:latin typeface="Calibri" panose="020F0502020204030204" pitchFamily="34" charset="0"/>
              </a:rPr>
              <a:t>Example assertion-evidence slide from an engineering ambassador presentation. The sentence headline succinctly states the main message of the slide. The message should be one or two lines—our research has found that headlines more than two lines are not read. The visual evidence in this case is an artistic drawing. Such evidence could be photographs, drawings, diagrams, graphs, films, or equations. Bulleted lists are shunned, because bullets do not show connections.</a:t>
            </a:r>
          </a:p>
          <a:p>
            <a:pPr>
              <a:tabLst>
                <a:tab pos="491740" algn="l"/>
              </a:tabLst>
              <a:defRPr/>
            </a:pPr>
            <a:endParaRPr lang="en-US" dirty="0">
              <a:latin typeface="Calibri" panose="020F0502020204030204" pitchFamily="34" charset="0"/>
            </a:endParaRPr>
          </a:p>
          <a:p>
            <a:pPr>
              <a:tabLst>
                <a:tab pos="491740" algn="l"/>
              </a:tabLst>
              <a:defRPr/>
            </a:pPr>
            <a:r>
              <a:rPr lang="en-US" dirty="0">
                <a:latin typeface="Calibri" panose="020F0502020204030204" pitchFamily="34" charset="0"/>
              </a:rPr>
              <a:t> </a:t>
            </a:r>
          </a:p>
          <a:p>
            <a:pPr>
              <a:tabLst>
                <a:tab pos="491740" algn="l"/>
              </a:tabLst>
              <a:defRPr/>
            </a:pPr>
            <a:r>
              <a:rPr lang="en-US" sz="1100" b="1" dirty="0" smtClean="0">
                <a:latin typeface="Calibri" panose="020F0502020204030204" pitchFamily="34" charset="0"/>
              </a:rPr>
              <a:t>Reference:</a:t>
            </a:r>
            <a:endParaRPr lang="en-US" sz="1100" b="1" dirty="0">
              <a:latin typeface="Calibri" panose="020F0502020204030204" pitchFamily="34" charset="0"/>
            </a:endParaRPr>
          </a:p>
          <a:p>
            <a:pPr defTabSz="966612">
              <a:tabLst>
                <a:tab pos="491740" algn="l"/>
              </a:tabLst>
              <a:defRPr/>
            </a:pPr>
            <a:r>
              <a:rPr lang="en-US" sz="1100" dirty="0" smtClean="0">
                <a:latin typeface="Calibri" panose="020F0502020204030204" pitchFamily="34" charset="0"/>
              </a:rPr>
              <a:t>Stevens, Dana, and Luke </a:t>
            </a:r>
            <a:r>
              <a:rPr lang="en-US" sz="1100" dirty="0" err="1" smtClean="0">
                <a:latin typeface="Calibri" panose="020F0502020204030204" pitchFamily="34" charset="0"/>
              </a:rPr>
              <a:t>Kuprenas</a:t>
            </a:r>
            <a:r>
              <a:rPr lang="en-US" sz="1100" dirty="0" smtClean="0">
                <a:latin typeface="Calibri" panose="020F0502020204030204" pitchFamily="34" charset="0"/>
              </a:rPr>
              <a:t> (2016</a:t>
            </a:r>
            <a:r>
              <a:rPr lang="en-US" sz="1100" dirty="0">
                <a:latin typeface="Calibri" panose="020F0502020204030204" pitchFamily="34" charset="0"/>
              </a:rPr>
              <a:t>). Nuclear </a:t>
            </a:r>
            <a:r>
              <a:rPr lang="en-US" sz="1100" dirty="0" smtClean="0">
                <a:latin typeface="Calibri" panose="020F0502020204030204" pitchFamily="34" charset="0"/>
              </a:rPr>
              <a:t>Powered Spaceflight. Troy NY: Rensselaer Polytechnic Institute, </a:t>
            </a:r>
            <a:r>
              <a:rPr lang="en-US" sz="1100" dirty="0">
                <a:latin typeface="Calibri" panose="020F0502020204030204" pitchFamily="34" charset="0"/>
              </a:rPr>
              <a:t>Engineering Ambassadors.</a:t>
            </a:r>
            <a:endParaRPr lang="en-US" sz="110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41FBA308-4B2B-42B4-B109-D1A7CDAFF1E8}"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4027479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91740" algn="l"/>
              </a:tabLst>
              <a:defRPr/>
            </a:pPr>
            <a:r>
              <a:rPr lang="en-US" dirty="0">
                <a:latin typeface="Calibri" panose="020F0502020204030204" pitchFamily="34" charset="0"/>
              </a:rPr>
              <a:t>Example assertion-evidence slide from an engineering ambassador presentation. The sentence headline succinctly states the main message of the slide. The message should be one or two lines—our research has found that headlines more than two lines are not read. The visual evidence in this case is an artistic drawing. Such evidence could be photographs, drawings, diagrams, graphs, films, or equations. Bulleted lists are shunned, because bullets do not show connections.</a:t>
            </a:r>
          </a:p>
          <a:p>
            <a:pPr>
              <a:tabLst>
                <a:tab pos="491740" algn="l"/>
              </a:tabLst>
              <a:defRPr/>
            </a:pPr>
            <a:endParaRPr lang="en-US" dirty="0">
              <a:latin typeface="Calibri" panose="020F0502020204030204" pitchFamily="34" charset="0"/>
            </a:endParaRPr>
          </a:p>
          <a:p>
            <a:pPr>
              <a:tabLst>
                <a:tab pos="491740" algn="l"/>
              </a:tabLst>
              <a:defRPr/>
            </a:pPr>
            <a:r>
              <a:rPr lang="en-US" dirty="0">
                <a:latin typeface="Calibri" panose="020F0502020204030204" pitchFamily="34" charset="0"/>
              </a:rPr>
              <a:t> </a:t>
            </a:r>
          </a:p>
          <a:p>
            <a:pPr>
              <a:tabLst>
                <a:tab pos="491740" algn="l"/>
              </a:tabLst>
              <a:defRPr/>
            </a:pPr>
            <a:r>
              <a:rPr lang="en-US" sz="1100" b="1" dirty="0" smtClean="0">
                <a:latin typeface="Calibri" panose="020F0502020204030204" pitchFamily="34" charset="0"/>
              </a:rPr>
              <a:t>Reference:</a:t>
            </a:r>
            <a:endParaRPr lang="en-US" sz="1100" b="1" dirty="0">
              <a:latin typeface="Calibri" panose="020F0502020204030204" pitchFamily="34" charset="0"/>
            </a:endParaRPr>
          </a:p>
          <a:p>
            <a:pPr defTabSz="966612">
              <a:tabLst>
                <a:tab pos="491740" algn="l"/>
              </a:tabLst>
              <a:defRPr/>
            </a:pPr>
            <a:r>
              <a:rPr lang="en-US" sz="1100" dirty="0" smtClean="0">
                <a:latin typeface="Calibri" panose="020F0502020204030204" pitchFamily="34" charset="0"/>
              </a:rPr>
              <a:t>Stevens</a:t>
            </a:r>
            <a:r>
              <a:rPr lang="en-US" sz="1100" dirty="0">
                <a:latin typeface="Calibri" panose="020F0502020204030204" pitchFamily="34" charset="0"/>
              </a:rPr>
              <a:t>, Dana, and Luke </a:t>
            </a:r>
            <a:r>
              <a:rPr lang="en-US" sz="1100" dirty="0" err="1">
                <a:latin typeface="Calibri" panose="020F0502020204030204" pitchFamily="34" charset="0"/>
              </a:rPr>
              <a:t>Kuprenas</a:t>
            </a:r>
            <a:r>
              <a:rPr lang="en-US" sz="1100" dirty="0">
                <a:latin typeface="Calibri" panose="020F0502020204030204" pitchFamily="34" charset="0"/>
              </a:rPr>
              <a:t> (2016). Nuclear Powered Spaceflight. Troy NY: Rensselaer Polytechnic Institute, Engineering Ambassadors.</a:t>
            </a:r>
            <a:endParaRPr lang="en-US" sz="110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41FBA308-4B2B-42B4-B109-D1A7CDAFF1E8}"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164369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91740" algn="l"/>
              </a:tabLst>
              <a:defRPr/>
            </a:pPr>
            <a:r>
              <a:rPr lang="en-US" dirty="0">
                <a:latin typeface="Calibri" panose="020F0502020204030204" pitchFamily="34" charset="0"/>
              </a:rPr>
              <a:t>Example assertion-evidence slide from an engineering ambassador presentation. The sentence headline succinctly states the main message of the slide. The message should be one or two lines—our research has found that headlines more than two lines are not read. The visual evidence in this case is an artistic drawing. Such evidence could be photographs, drawings, diagrams, graphs, films, or equations. Bulleted lists are shunned, because bullets do not show connections.</a:t>
            </a:r>
          </a:p>
          <a:p>
            <a:pPr>
              <a:tabLst>
                <a:tab pos="491740" algn="l"/>
              </a:tabLst>
              <a:defRPr/>
            </a:pPr>
            <a:endParaRPr lang="en-US" dirty="0">
              <a:latin typeface="Calibri" panose="020F0502020204030204" pitchFamily="34" charset="0"/>
            </a:endParaRPr>
          </a:p>
          <a:p>
            <a:pPr>
              <a:tabLst>
                <a:tab pos="491740" algn="l"/>
              </a:tabLst>
              <a:defRPr/>
            </a:pPr>
            <a:r>
              <a:rPr lang="en-US" dirty="0">
                <a:latin typeface="Calibri" panose="020F0502020204030204" pitchFamily="34" charset="0"/>
              </a:rPr>
              <a:t> </a:t>
            </a:r>
          </a:p>
          <a:p>
            <a:pPr>
              <a:tabLst>
                <a:tab pos="491740" algn="l"/>
              </a:tabLst>
              <a:defRPr/>
            </a:pPr>
            <a:r>
              <a:rPr lang="en-US" sz="1100" b="1" dirty="0" smtClean="0">
                <a:latin typeface="Calibri" panose="020F0502020204030204" pitchFamily="34" charset="0"/>
              </a:rPr>
              <a:t>Reference:</a:t>
            </a:r>
            <a:endParaRPr lang="en-US" sz="1100" b="1" dirty="0">
              <a:latin typeface="Calibri" panose="020F0502020204030204" pitchFamily="34" charset="0"/>
            </a:endParaRPr>
          </a:p>
          <a:p>
            <a:pPr defTabSz="966612">
              <a:tabLst>
                <a:tab pos="491740" algn="l"/>
              </a:tabLst>
              <a:defRPr/>
            </a:pPr>
            <a:r>
              <a:rPr lang="en-US" sz="1100" dirty="0" smtClean="0">
                <a:latin typeface="Calibri" panose="020F0502020204030204" pitchFamily="34" charset="0"/>
              </a:rPr>
              <a:t>Stevens</a:t>
            </a:r>
            <a:r>
              <a:rPr lang="en-US" sz="1100" dirty="0">
                <a:latin typeface="Calibri" panose="020F0502020204030204" pitchFamily="34" charset="0"/>
              </a:rPr>
              <a:t>, Dana, and Luke </a:t>
            </a:r>
            <a:r>
              <a:rPr lang="en-US" sz="1100" dirty="0" err="1">
                <a:latin typeface="Calibri" panose="020F0502020204030204" pitchFamily="34" charset="0"/>
              </a:rPr>
              <a:t>Kuprenas</a:t>
            </a:r>
            <a:r>
              <a:rPr lang="en-US" sz="1100" dirty="0">
                <a:latin typeface="Calibri" panose="020F0502020204030204" pitchFamily="34" charset="0"/>
              </a:rPr>
              <a:t> (2016). Nuclear Powered Spaceflight. Troy NY: Rensselaer Polytechnic Institute, Engineering Ambassadors.</a:t>
            </a:r>
            <a:endParaRPr lang="en-US" sz="110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41FBA308-4B2B-42B4-B109-D1A7CDAFF1E8}"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1528278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baseline="0" dirty="0" smtClean="0">
                <a:solidFill>
                  <a:schemeClr val="dk1"/>
                </a:solidFill>
                <a:latin typeface="Calibri"/>
                <a:ea typeface="Calibri"/>
                <a:cs typeface="Calibri"/>
                <a:sym typeface="Calibri"/>
              </a:rPr>
              <a:t>Blank slide for drafting a body slide.</a:t>
            </a:r>
          </a:p>
          <a:p>
            <a:endParaRPr lang="en-US" dirty="0"/>
          </a:p>
        </p:txBody>
      </p:sp>
      <p:sp>
        <p:nvSpPr>
          <p:cNvPr id="4" name="Slide Number Placeholder 3"/>
          <p:cNvSpPr>
            <a:spLocks noGrp="1"/>
          </p:cNvSpPr>
          <p:nvPr>
            <p:ph type="sldNum" idx="10"/>
          </p:nvPr>
        </p:nvSpPr>
        <p:spPr/>
        <p:txBody>
          <a:bodyPr/>
          <a:lstStyle/>
          <a:p>
            <a:pPr marL="0" lvl="0" indent="0">
              <a:spcBef>
                <a:spcPts val="0"/>
              </a:spcBef>
              <a:buClr>
                <a:schemeClr val="dk1"/>
              </a:buClr>
              <a:buSzPct val="25000"/>
              <a:buFont typeface="Calibri"/>
              <a:buNone/>
            </a:pPr>
            <a:fld id="{00000000-1234-1234-1234-123412341234}" type="slidenum">
              <a:rPr lang="en-US" smtClean="0"/>
              <a:t>13</a:t>
            </a:fld>
            <a:endParaRPr lang="en-US"/>
          </a:p>
        </p:txBody>
      </p:sp>
    </p:spTree>
    <p:extLst>
      <p:ext uri="{BB962C8B-B14F-4D97-AF65-F5344CB8AC3E}">
        <p14:creationId xmlns:p14="http://schemas.microsoft.com/office/powerpoint/2010/main" val="3540074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14</a:t>
            </a:fld>
            <a:endParaRPr lang="en-US" sz="1200" b="0" i="0" u="none" strike="noStrike" cap="none" baseline="0">
              <a:solidFill>
                <a:schemeClr val="dk1"/>
              </a:solidFill>
              <a:latin typeface="Calibri"/>
              <a:ea typeface="Calibri"/>
              <a:cs typeface="Calibri"/>
              <a:sym typeface="Calibri"/>
              <a:rtl val="0"/>
            </a:endParaRPr>
          </a:p>
        </p:txBody>
      </p:sp>
      <p:sp>
        <p:nvSpPr>
          <p:cNvPr id="197" name="Shape 197"/>
          <p:cNvSpPr>
            <a:spLocks noGrp="1" noRot="1" noChangeAspect="1"/>
          </p:cNvSpPr>
          <p:nvPr>
            <p:ph type="sldImg" idx="2"/>
          </p:nvPr>
        </p:nvSpPr>
        <p:spPr>
          <a:xfrm>
            <a:off x="1160463" y="698500"/>
            <a:ext cx="4538662" cy="34036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98" name="Shape 198"/>
          <p:cNvSpPr txBox="1">
            <a:spLocks noGrp="1"/>
          </p:cNvSpPr>
          <p:nvPr>
            <p:ph type="body" idx="1"/>
          </p:nvPr>
        </p:nvSpPr>
        <p:spPr>
          <a:xfrm>
            <a:off x="912812" y="4343400"/>
            <a:ext cx="5032374" cy="4113211"/>
          </a:xfrm>
          <a:prstGeom prst="rect">
            <a:avLst/>
          </a:prstGeom>
          <a:noFill/>
          <a:ln>
            <a:noFill/>
          </a:ln>
        </p:spPr>
        <p:txBody>
          <a:bodyPr lIns="91400" tIns="45700" rIns="91400" bIns="45700" anchor="t" anchorCtr="0">
            <a:noAutofit/>
          </a:bodyPr>
          <a:lstStyle/>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Body slide from the third section of the presentation’s middle. For the first body slide of this third section, consider repeating the corresponding image from the mapping slide. Use the headline to say state an assertion about this topic. In the body of the slide, support that headline with images and with needed callouts. See Chapter 4 of </a:t>
            </a:r>
            <a:r>
              <a:rPr lang="en-US" sz="1200" b="0" i="1" u="none" strike="noStrike" cap="none" baseline="0">
                <a:solidFill>
                  <a:schemeClr val="dk1"/>
                </a:solidFill>
                <a:latin typeface="Calibri"/>
                <a:ea typeface="Calibri"/>
                <a:cs typeface="Calibri"/>
                <a:sym typeface="Calibri"/>
              </a:rPr>
              <a:t>The Craft of Scientific Presentations, 2</a:t>
            </a:r>
            <a:r>
              <a:rPr lang="en-US" sz="1200" b="0" i="1" u="none" strike="noStrike" cap="none" baseline="30000">
                <a:solidFill>
                  <a:schemeClr val="dk1"/>
                </a:solidFill>
                <a:latin typeface="Calibri"/>
                <a:ea typeface="Calibri"/>
                <a:cs typeface="Calibri"/>
                <a:sym typeface="Calibri"/>
              </a:rPr>
              <a:t>nd</a:t>
            </a:r>
            <a:r>
              <a:rPr lang="en-US" sz="1200" b="0" i="1" u="none" strike="noStrike" cap="none" baseline="0">
                <a:solidFill>
                  <a:schemeClr val="dk1"/>
                </a:solidFill>
                <a:latin typeface="Calibri"/>
                <a:ea typeface="Calibri"/>
                <a:cs typeface="Calibri"/>
                <a:sym typeface="Calibri"/>
              </a:rPr>
              <a:t> ed</a:t>
            </a:r>
            <a:r>
              <a:rPr lang="en-US" sz="1200" b="0" i="0" u="none" strike="noStrike" cap="none" baseline="0">
                <a:solidFill>
                  <a:schemeClr val="dk1"/>
                </a:solidFill>
                <a:latin typeface="Calibri"/>
                <a:ea typeface="Calibri"/>
                <a:cs typeface="Calibri"/>
                <a:sym typeface="Calibri"/>
              </a:rPr>
              <a:t>..</a:t>
            </a:r>
          </a:p>
          <a:p>
            <a:pPr marL="0" marR="0" lvl="0" indent="0" algn="l" rtl="0">
              <a:spcBef>
                <a:spcPts val="0"/>
              </a:spcBef>
              <a:buClr>
                <a:schemeClr val="dk1"/>
              </a:buClr>
              <a:buFont typeface="Arial"/>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This slide shows one orientation for the image and text in the body of the slide. Other orientations appear in this template. Choose the orientation that best supports your headline assertion.</a:t>
            </a:r>
          </a:p>
          <a:p>
            <a:pPr marL="0" marR="0" lvl="0" indent="0" algn="l" rtl="0">
              <a:spcBef>
                <a:spcPts val="0"/>
              </a:spcBef>
              <a:buClr>
                <a:schemeClr val="dk1"/>
              </a:buClr>
              <a:buFont typeface="Arial"/>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Font typeface="Arial"/>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Font typeface="Arial"/>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Font typeface="Arial"/>
              <a:buNone/>
            </a:pPr>
            <a:endParaRPr sz="24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1987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230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2" tIns="48321" rIns="96642" bIns="48321"/>
          <a:lstStyle/>
          <a:p>
            <a:pPr>
              <a:buClr>
                <a:schemeClr val="dk1"/>
              </a:buClr>
              <a:buSzPct val="25000"/>
            </a:pPr>
            <a:r>
              <a:rPr lang="en-US" b="0" i="0" u="none" strike="noStrike" cap="none" baseline="0" dirty="0" smtClean="0">
                <a:solidFill>
                  <a:schemeClr val="dk1"/>
                </a:solidFill>
                <a:latin typeface="Calibri"/>
                <a:ea typeface="Calibri"/>
                <a:cs typeface="Calibri"/>
                <a:sym typeface="Calibri"/>
              </a:rPr>
              <a:t>Sample slide from third section of the presentation’s middle: initial layer for this slide. This slide has three layers. </a:t>
            </a:r>
          </a:p>
          <a:p>
            <a:pPr>
              <a:buClr>
                <a:schemeClr val="dk1"/>
              </a:buClr>
            </a:pPr>
            <a:endParaRPr lang="en-US" b="0" i="0" u="none" strike="noStrike" cap="none" baseline="0" dirty="0" smtClean="0">
              <a:solidFill>
                <a:schemeClr val="dk1"/>
              </a:solidFill>
              <a:latin typeface="Calibri"/>
              <a:ea typeface="Calibri"/>
              <a:cs typeface="Calibri"/>
              <a:sym typeface="Calibri"/>
            </a:endParaRPr>
          </a:p>
          <a:p>
            <a:pPr>
              <a:buClr>
                <a:schemeClr val="dk1"/>
              </a:buClr>
            </a:pPr>
            <a:endParaRPr lang="en-US" sz="1900" b="1" dirty="0">
              <a:solidFill>
                <a:schemeClr val="dk1"/>
              </a:solidFill>
              <a:latin typeface="Calibri"/>
              <a:ea typeface="Calibri"/>
              <a:cs typeface="Calibri"/>
              <a:sym typeface="Calibri"/>
            </a:endParaRPr>
          </a:p>
          <a:p>
            <a:pPr>
              <a:buClr>
                <a:schemeClr val="dk1"/>
              </a:buClr>
              <a:buSzPct val="25000"/>
            </a:pPr>
            <a:r>
              <a:rPr lang="en-US" sz="1100" dirty="0">
                <a:solidFill>
                  <a:schemeClr val="dk1"/>
                </a:solidFill>
                <a:latin typeface="Calibri"/>
                <a:ea typeface="Calibri"/>
                <a:cs typeface="Calibri"/>
                <a:sym typeface="Calibri"/>
              </a:rPr>
              <a:t>Reference:</a:t>
            </a:r>
          </a:p>
          <a:p>
            <a:pPr>
              <a:buClr>
                <a:schemeClr val="dk1"/>
              </a:buClr>
            </a:pPr>
            <a:endParaRPr lang="en-US" sz="1100" dirty="0">
              <a:solidFill>
                <a:schemeClr val="dk1"/>
              </a:solidFill>
              <a:latin typeface="Calibri"/>
              <a:ea typeface="Calibri"/>
              <a:cs typeface="Calibri"/>
              <a:sym typeface="Calibri"/>
            </a:endParaRPr>
          </a:p>
          <a:p>
            <a:pPr>
              <a:buClr>
                <a:schemeClr val="dk1"/>
              </a:buClr>
              <a:buSzPct val="25000"/>
            </a:pPr>
            <a:r>
              <a:rPr lang="en-US" sz="1100" dirty="0">
                <a:solidFill>
                  <a:schemeClr val="dk1"/>
                </a:solidFill>
                <a:latin typeface="Calibri"/>
                <a:ea typeface="Calibri"/>
                <a:cs typeface="Calibri"/>
                <a:sym typeface="Calibri"/>
              </a:rPr>
              <a:t>Brittany </a:t>
            </a:r>
            <a:r>
              <a:rPr lang="en-US" sz="1100" dirty="0" err="1">
                <a:solidFill>
                  <a:schemeClr val="dk1"/>
                </a:solidFill>
                <a:latin typeface="Calibri"/>
                <a:ea typeface="Calibri"/>
                <a:cs typeface="Calibri"/>
                <a:sym typeface="Calibri"/>
              </a:rPr>
              <a:t>Pavelko</a:t>
            </a:r>
            <a:r>
              <a:rPr lang="en-US" sz="1100" dirty="0">
                <a:solidFill>
                  <a:schemeClr val="dk1"/>
                </a:solidFill>
                <a:latin typeface="Calibri"/>
                <a:ea typeface="Calibri"/>
                <a:cs typeface="Calibri"/>
                <a:sym typeface="Calibri"/>
              </a:rPr>
              <a:t>, “Proposal to Address Congestion Problems on Chesapeake Bay Bridge,” presentation (University Park, PA: Penn State, Effective Speaking for Engineers, 5 March 2009), layer 1. </a:t>
            </a:r>
          </a:p>
        </p:txBody>
      </p:sp>
      <p:sp>
        <p:nvSpPr>
          <p:cNvPr id="230404" name="Slide Number Placeholder 3"/>
          <p:cNvSpPr txBox="1">
            <a:spLocks noGrp="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2" tIns="48321" rIns="96642" bIns="48321"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072BB7B2-0B7D-4D68-80F9-D8009B7D3BBF}" type="slidenum">
              <a:rPr lang="en-US" altLang="en-US" b="0" smtClean="0">
                <a:solidFill>
                  <a:srgbClr val="000000"/>
                </a:solidFill>
              </a:rPr>
              <a:pPr algn="r">
                <a:spcBef>
                  <a:spcPct val="0"/>
                </a:spcBef>
              </a:pPr>
              <a:t>15</a:t>
            </a:fld>
            <a:endParaRPr lang="en-US" altLang="en-US" b="0" smtClean="0">
              <a:solidFill>
                <a:srgbClr val="000000"/>
              </a:solidFill>
            </a:endParaRPr>
          </a:p>
        </p:txBody>
      </p:sp>
    </p:spTree>
    <p:extLst>
      <p:ext uri="{BB962C8B-B14F-4D97-AF65-F5344CB8AC3E}">
        <p14:creationId xmlns:p14="http://schemas.microsoft.com/office/powerpoint/2010/main" val="50072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2" tIns="48321" rIns="96642" bIns="48321"/>
          <a:lstStyle/>
          <a:p>
            <a:pPr lvl="0">
              <a:buClr>
                <a:srgbClr val="000000"/>
              </a:buClr>
              <a:buSzPct val="25000"/>
            </a:pPr>
            <a:r>
              <a:rPr lang="en-US" dirty="0">
                <a:solidFill>
                  <a:srgbClr val="000000"/>
                </a:solidFill>
                <a:latin typeface="Calibri"/>
                <a:ea typeface="Calibri"/>
                <a:cs typeface="Calibri"/>
                <a:sym typeface="Calibri"/>
              </a:rPr>
              <a:t>Sample slide from third section of the presentation’s middle: </a:t>
            </a:r>
            <a:r>
              <a:rPr lang="en-US" dirty="0" smtClean="0">
                <a:solidFill>
                  <a:srgbClr val="000000"/>
                </a:solidFill>
                <a:latin typeface="Calibri"/>
                <a:ea typeface="Calibri"/>
                <a:cs typeface="Calibri"/>
                <a:sym typeface="Calibri"/>
              </a:rPr>
              <a:t>second </a:t>
            </a:r>
            <a:r>
              <a:rPr lang="en-US" dirty="0">
                <a:solidFill>
                  <a:srgbClr val="000000"/>
                </a:solidFill>
                <a:latin typeface="Calibri"/>
                <a:ea typeface="Calibri"/>
                <a:cs typeface="Calibri"/>
                <a:sym typeface="Calibri"/>
              </a:rPr>
              <a:t>layer for this slide. This slide has three layers. </a:t>
            </a:r>
          </a:p>
          <a:p>
            <a:pPr lvl="0">
              <a:buClr>
                <a:srgbClr val="000000"/>
              </a:buClr>
            </a:pPr>
            <a:endParaRPr lang="en-US" dirty="0">
              <a:solidFill>
                <a:srgbClr val="000000"/>
              </a:solidFill>
              <a:latin typeface="Calibri"/>
              <a:ea typeface="Calibri"/>
              <a:cs typeface="Calibri"/>
              <a:sym typeface="Calibri"/>
            </a:endParaRPr>
          </a:p>
          <a:p>
            <a:pPr lvl="0">
              <a:buClr>
                <a:srgbClr val="000000"/>
              </a:buClr>
            </a:pPr>
            <a:endParaRPr lang="en-US" sz="1900" b="1" dirty="0">
              <a:solidFill>
                <a:srgbClr val="000000"/>
              </a:solidFill>
              <a:latin typeface="Calibri"/>
              <a:ea typeface="Calibri"/>
              <a:cs typeface="Calibri"/>
              <a:sym typeface="Calibri"/>
            </a:endParaRPr>
          </a:p>
          <a:p>
            <a:pPr lvl="0">
              <a:buClr>
                <a:srgbClr val="000000"/>
              </a:buClr>
              <a:buSzPct val="25000"/>
            </a:pPr>
            <a:r>
              <a:rPr lang="en-US" sz="1100" dirty="0">
                <a:solidFill>
                  <a:srgbClr val="000000"/>
                </a:solidFill>
                <a:latin typeface="Calibri"/>
                <a:ea typeface="Calibri"/>
                <a:cs typeface="Calibri"/>
                <a:sym typeface="Calibri"/>
              </a:rPr>
              <a:t>Reference:</a:t>
            </a:r>
          </a:p>
          <a:p>
            <a:pPr lvl="0">
              <a:buClr>
                <a:srgbClr val="000000"/>
              </a:buClr>
            </a:pPr>
            <a:endParaRPr lang="en-US" sz="1100" dirty="0">
              <a:solidFill>
                <a:srgbClr val="000000"/>
              </a:solidFill>
              <a:latin typeface="Calibri"/>
              <a:ea typeface="Calibri"/>
              <a:cs typeface="Calibri"/>
              <a:sym typeface="Calibri"/>
            </a:endParaRPr>
          </a:p>
          <a:p>
            <a:pPr lvl="0">
              <a:buClr>
                <a:srgbClr val="000000"/>
              </a:buClr>
              <a:buSzPct val="25000"/>
            </a:pPr>
            <a:r>
              <a:rPr lang="en-US" sz="1100" dirty="0">
                <a:solidFill>
                  <a:srgbClr val="000000"/>
                </a:solidFill>
                <a:latin typeface="Calibri"/>
                <a:ea typeface="Calibri"/>
                <a:cs typeface="Calibri"/>
                <a:sym typeface="Calibri"/>
              </a:rPr>
              <a:t>Brittany </a:t>
            </a:r>
            <a:r>
              <a:rPr lang="en-US" sz="1100" dirty="0" err="1">
                <a:solidFill>
                  <a:srgbClr val="000000"/>
                </a:solidFill>
                <a:latin typeface="Calibri"/>
                <a:ea typeface="Calibri"/>
                <a:cs typeface="Calibri"/>
                <a:sym typeface="Calibri"/>
              </a:rPr>
              <a:t>Pavelko</a:t>
            </a:r>
            <a:r>
              <a:rPr lang="en-US" sz="1100" dirty="0">
                <a:solidFill>
                  <a:srgbClr val="000000"/>
                </a:solidFill>
                <a:latin typeface="Calibri"/>
                <a:ea typeface="Calibri"/>
                <a:cs typeface="Calibri"/>
                <a:sym typeface="Calibri"/>
              </a:rPr>
              <a:t>, “Proposal to Address Congestion Problems on Chesapeake Bay Bridge,” presentation (University Park, PA: Penn State, Effective Speaking for Engineers, 5 March 2009), layer 2. </a:t>
            </a:r>
          </a:p>
        </p:txBody>
      </p:sp>
      <p:sp>
        <p:nvSpPr>
          <p:cNvPr id="232452" name="Slide Number Placeholder 3"/>
          <p:cNvSpPr txBox="1">
            <a:spLocks noGrp="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2" tIns="48321" rIns="96642" bIns="48321"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F7A5CB93-B6B9-4482-817D-4EA16EAAAD7B}" type="slidenum">
              <a:rPr lang="en-US" altLang="en-US" b="0" smtClean="0">
                <a:solidFill>
                  <a:srgbClr val="000000"/>
                </a:solidFill>
              </a:rPr>
              <a:pPr algn="r">
                <a:spcBef>
                  <a:spcPct val="0"/>
                </a:spcBef>
              </a:pPr>
              <a:t>16</a:t>
            </a:fld>
            <a:endParaRPr lang="en-US" altLang="en-US" b="0" smtClean="0">
              <a:solidFill>
                <a:srgbClr val="000000"/>
              </a:solidFill>
            </a:endParaRPr>
          </a:p>
        </p:txBody>
      </p:sp>
    </p:spTree>
    <p:extLst>
      <p:ext uri="{BB962C8B-B14F-4D97-AF65-F5344CB8AC3E}">
        <p14:creationId xmlns:p14="http://schemas.microsoft.com/office/powerpoint/2010/main" val="2411507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2" tIns="48321" rIns="96642" bIns="48321"/>
          <a:lstStyle/>
          <a:p>
            <a:pPr lvl="0">
              <a:buClr>
                <a:srgbClr val="000000"/>
              </a:buClr>
              <a:buSzPct val="25000"/>
            </a:pPr>
            <a:r>
              <a:rPr lang="en-US" dirty="0">
                <a:solidFill>
                  <a:srgbClr val="000000"/>
                </a:solidFill>
                <a:latin typeface="Calibri"/>
                <a:ea typeface="Calibri"/>
                <a:cs typeface="Calibri"/>
                <a:sym typeface="Calibri"/>
              </a:rPr>
              <a:t>Sample slide from third section of the presentation’s middle: initial layer for this slide. This slide has three layers. </a:t>
            </a:r>
          </a:p>
          <a:p>
            <a:pPr lvl="0">
              <a:buClr>
                <a:srgbClr val="000000"/>
              </a:buClr>
            </a:pPr>
            <a:endParaRPr lang="en-US" dirty="0">
              <a:solidFill>
                <a:srgbClr val="000000"/>
              </a:solidFill>
              <a:latin typeface="Calibri"/>
              <a:ea typeface="Calibri"/>
              <a:cs typeface="Calibri"/>
              <a:sym typeface="Calibri"/>
            </a:endParaRPr>
          </a:p>
          <a:p>
            <a:pPr lvl="0">
              <a:buClr>
                <a:srgbClr val="000000"/>
              </a:buClr>
            </a:pPr>
            <a:endParaRPr lang="en-US" sz="1900" b="1" dirty="0">
              <a:solidFill>
                <a:srgbClr val="000000"/>
              </a:solidFill>
              <a:latin typeface="Calibri"/>
              <a:ea typeface="Calibri"/>
              <a:cs typeface="Calibri"/>
              <a:sym typeface="Calibri"/>
            </a:endParaRPr>
          </a:p>
          <a:p>
            <a:pPr lvl="0">
              <a:buClr>
                <a:srgbClr val="000000"/>
              </a:buClr>
              <a:buSzPct val="25000"/>
            </a:pPr>
            <a:r>
              <a:rPr lang="en-US" sz="1100" dirty="0">
                <a:solidFill>
                  <a:srgbClr val="000000"/>
                </a:solidFill>
                <a:latin typeface="Calibri"/>
                <a:ea typeface="Calibri"/>
                <a:cs typeface="Calibri"/>
                <a:sym typeface="Calibri"/>
              </a:rPr>
              <a:t>Reference:</a:t>
            </a:r>
          </a:p>
          <a:p>
            <a:pPr lvl="0">
              <a:buClr>
                <a:srgbClr val="000000"/>
              </a:buClr>
            </a:pPr>
            <a:endParaRPr lang="en-US" sz="1100" dirty="0">
              <a:solidFill>
                <a:srgbClr val="000000"/>
              </a:solidFill>
              <a:latin typeface="Calibri"/>
              <a:ea typeface="Calibri"/>
              <a:cs typeface="Calibri"/>
              <a:sym typeface="Calibri"/>
            </a:endParaRPr>
          </a:p>
          <a:p>
            <a:pPr lvl="0">
              <a:buClr>
                <a:srgbClr val="000000"/>
              </a:buClr>
              <a:buSzPct val="25000"/>
            </a:pPr>
            <a:r>
              <a:rPr lang="en-US" sz="1100" dirty="0">
                <a:solidFill>
                  <a:srgbClr val="000000"/>
                </a:solidFill>
                <a:latin typeface="Calibri"/>
                <a:ea typeface="Calibri"/>
                <a:cs typeface="Calibri"/>
                <a:sym typeface="Calibri"/>
              </a:rPr>
              <a:t>Brittany </a:t>
            </a:r>
            <a:r>
              <a:rPr lang="en-US" sz="1100" dirty="0" err="1">
                <a:solidFill>
                  <a:srgbClr val="000000"/>
                </a:solidFill>
                <a:latin typeface="Calibri"/>
                <a:ea typeface="Calibri"/>
                <a:cs typeface="Calibri"/>
                <a:sym typeface="Calibri"/>
              </a:rPr>
              <a:t>Pavelko</a:t>
            </a:r>
            <a:r>
              <a:rPr lang="en-US" sz="1100" dirty="0">
                <a:solidFill>
                  <a:srgbClr val="000000"/>
                </a:solidFill>
                <a:latin typeface="Calibri"/>
                <a:ea typeface="Calibri"/>
                <a:cs typeface="Calibri"/>
                <a:sym typeface="Calibri"/>
              </a:rPr>
              <a:t>, “Proposal to Address Congestion Problems on Chesapeake Bay Bridge,” presentation (University Park, PA: Penn State, Effective Speaking for Engineers, 5 March 2009), layer 3. </a:t>
            </a:r>
          </a:p>
        </p:txBody>
      </p:sp>
      <p:sp>
        <p:nvSpPr>
          <p:cNvPr id="234500" name="Slide Number Placeholder 3"/>
          <p:cNvSpPr txBox="1">
            <a:spLocks noGrp="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42" tIns="48321" rIns="96642" bIns="48321"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1442AC5F-1235-433B-BA55-D273E7E22A6B}" type="slidenum">
              <a:rPr lang="en-US" altLang="en-US" b="0" smtClean="0">
                <a:solidFill>
                  <a:srgbClr val="000000"/>
                </a:solidFill>
              </a:rPr>
              <a:pPr algn="r">
                <a:spcBef>
                  <a:spcPct val="0"/>
                </a:spcBef>
              </a:pPr>
              <a:t>17</a:t>
            </a:fld>
            <a:endParaRPr lang="en-US" altLang="en-US" b="0" smtClean="0">
              <a:solidFill>
                <a:srgbClr val="000000"/>
              </a:solidFill>
            </a:endParaRPr>
          </a:p>
        </p:txBody>
      </p:sp>
    </p:spTree>
    <p:extLst>
      <p:ext uri="{BB962C8B-B14F-4D97-AF65-F5344CB8AC3E}">
        <p14:creationId xmlns:p14="http://schemas.microsoft.com/office/powerpoint/2010/main" val="1541913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baseline="0" dirty="0" smtClean="0">
                <a:solidFill>
                  <a:schemeClr val="dk1"/>
                </a:solidFill>
                <a:latin typeface="Calibri"/>
                <a:ea typeface="Calibri"/>
                <a:cs typeface="Calibri"/>
                <a:sym typeface="Calibri"/>
              </a:rPr>
              <a:t>Blank slide for drafting a body slide.</a:t>
            </a:r>
          </a:p>
          <a:p>
            <a:endParaRPr lang="en-US" dirty="0"/>
          </a:p>
        </p:txBody>
      </p:sp>
      <p:sp>
        <p:nvSpPr>
          <p:cNvPr id="4" name="Slide Number Placeholder 3"/>
          <p:cNvSpPr>
            <a:spLocks noGrp="1"/>
          </p:cNvSpPr>
          <p:nvPr>
            <p:ph type="sldNum" idx="10"/>
          </p:nvPr>
        </p:nvSpPr>
        <p:spPr/>
        <p:txBody>
          <a:bodyPr/>
          <a:lstStyle/>
          <a:p>
            <a:pPr marL="0" lvl="0" indent="0">
              <a:spcBef>
                <a:spcPts val="0"/>
              </a:spcBef>
              <a:buClr>
                <a:schemeClr val="dk1"/>
              </a:buClr>
              <a:buSzPct val="25000"/>
              <a:buFont typeface="Calibri"/>
              <a:buNone/>
            </a:pPr>
            <a:fld id="{00000000-1234-1234-1234-123412341234}" type="slidenum">
              <a:rPr lang="en-US" smtClean="0"/>
              <a:t>18</a:t>
            </a:fld>
            <a:endParaRPr lang="en-US"/>
          </a:p>
        </p:txBody>
      </p:sp>
    </p:spTree>
    <p:extLst>
      <p:ext uri="{BB962C8B-B14F-4D97-AF65-F5344CB8AC3E}">
        <p14:creationId xmlns:p14="http://schemas.microsoft.com/office/powerpoint/2010/main" val="659137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19</a:t>
            </a:fld>
            <a:endParaRPr lang="en-US" sz="1200" b="0" i="0" u="none" strike="noStrike" cap="none" baseline="0">
              <a:solidFill>
                <a:schemeClr val="dk1"/>
              </a:solidFill>
              <a:latin typeface="Calibri"/>
              <a:ea typeface="Calibri"/>
              <a:cs typeface="Calibri"/>
              <a:sym typeface="Calibri"/>
              <a:rtl val="0"/>
            </a:endParaRPr>
          </a:p>
        </p:txBody>
      </p:sp>
      <p:sp>
        <p:nvSpPr>
          <p:cNvPr id="228" name="Shape 228"/>
          <p:cNvSpPr>
            <a:spLocks noGrp="1" noRot="1" noChangeAspect="1"/>
          </p:cNvSpPr>
          <p:nvPr>
            <p:ph type="sldImg" idx="2"/>
          </p:nvPr>
        </p:nvSpPr>
        <p:spPr>
          <a:xfrm>
            <a:off x="1160463" y="698500"/>
            <a:ext cx="4538662" cy="34036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29" name="Shape 229"/>
          <p:cNvSpPr txBox="1">
            <a:spLocks noGrp="1"/>
          </p:cNvSpPr>
          <p:nvPr>
            <p:ph type="body" idx="1"/>
          </p:nvPr>
        </p:nvSpPr>
        <p:spPr>
          <a:xfrm>
            <a:off x="912812" y="4343400"/>
            <a:ext cx="5032374" cy="4113211"/>
          </a:xfrm>
          <a:prstGeom prst="rect">
            <a:avLst/>
          </a:prstGeom>
          <a:noFill/>
          <a:ln>
            <a:noFill/>
          </a:ln>
        </p:spPr>
        <p:txBody>
          <a:bodyPr lIns="91400" tIns="45700" rIns="91400" bIns="45700" anchor="t" anchorCtr="0">
            <a:noAutofit/>
          </a:bodyPr>
          <a:lstStyle/>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Conclusion slide. Use the headline (no more than two lines) to state your most important conclusion. Begin the headline with </a:t>
            </a:r>
            <a:r>
              <a:rPr lang="en-US" sz="1200" b="0" i="1" u="none" strike="noStrike" cap="none" baseline="0">
                <a:solidFill>
                  <a:schemeClr val="dk1"/>
                </a:solidFill>
                <a:latin typeface="Calibri"/>
                <a:ea typeface="Calibri"/>
                <a:cs typeface="Calibri"/>
                <a:sym typeface="Calibri"/>
              </a:rPr>
              <a:t>In summary</a:t>
            </a:r>
            <a:r>
              <a:rPr lang="en-US" sz="1200" b="0" i="0" u="none" strike="noStrike" cap="none" baseline="0">
                <a:solidFill>
                  <a:schemeClr val="dk1"/>
                </a:solidFill>
                <a:latin typeface="Calibri"/>
                <a:ea typeface="Calibri"/>
                <a:cs typeface="Calibri"/>
                <a:sym typeface="Calibri"/>
              </a:rPr>
              <a:t> or </a:t>
            </a:r>
            <a:r>
              <a:rPr lang="en-US" sz="1200" b="0" i="1" u="none" strike="noStrike" cap="none" baseline="0">
                <a:solidFill>
                  <a:schemeClr val="dk1"/>
                </a:solidFill>
                <a:latin typeface="Calibri"/>
                <a:ea typeface="Calibri"/>
                <a:cs typeface="Calibri"/>
                <a:sym typeface="Calibri"/>
              </a:rPr>
              <a:t>In conclusion</a:t>
            </a:r>
            <a:r>
              <a:rPr lang="en-US" sz="1200" b="0" i="0" u="none" strike="noStrike" cap="none" baseline="0">
                <a:solidFill>
                  <a:schemeClr val="dk1"/>
                </a:solidFill>
                <a:latin typeface="Calibri"/>
                <a:ea typeface="Calibri"/>
                <a:cs typeface="Calibri"/>
                <a:sym typeface="Calibri"/>
              </a:rPr>
              <a:t> to ensure that the audience knows they have come to the presentation’s end. Support that headline with an image and parallel points. </a:t>
            </a:r>
          </a:p>
          <a:p>
            <a:pPr marL="0" marR="0" lvl="0" indent="0" algn="l" rtl="0">
              <a:spcBef>
                <a:spcPts val="0"/>
              </a:spcBef>
              <a:buClr>
                <a:schemeClr val="dk1"/>
              </a:buClr>
              <a:buFont typeface="Arial"/>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This slide should be your last slide. Audiences lose patience when they believe that they have come to the end, but other slides follow. </a:t>
            </a:r>
          </a:p>
          <a:p>
            <a:pPr marL="0" marR="0" lvl="0" indent="0" algn="l" rtl="0">
              <a:spcBef>
                <a:spcPts val="0"/>
              </a:spcBef>
              <a:buClr>
                <a:schemeClr val="dk1"/>
              </a:buClr>
              <a:buFont typeface="Arial"/>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Notice that the word </a:t>
            </a:r>
            <a:r>
              <a:rPr lang="en-US" sz="1200" b="0" i="1" u="none" strike="noStrike" cap="none" baseline="0">
                <a:solidFill>
                  <a:schemeClr val="dk1"/>
                </a:solidFill>
                <a:latin typeface="Calibri"/>
                <a:ea typeface="Calibri"/>
                <a:cs typeface="Calibri"/>
                <a:sym typeface="Calibri"/>
              </a:rPr>
              <a:t>Questions</a:t>
            </a:r>
            <a:r>
              <a:rPr lang="en-US" sz="1200" b="0" i="0" u="none" strike="noStrike" cap="none" baseline="0">
                <a:solidFill>
                  <a:schemeClr val="dk1"/>
                </a:solidFill>
                <a:latin typeface="Calibri"/>
                <a:ea typeface="Calibri"/>
                <a:cs typeface="Calibri"/>
                <a:sym typeface="Calibri"/>
              </a:rPr>
              <a:t> appears at the bottom of this slide. That strategy is much more effective than burning a slide with just the word </a:t>
            </a:r>
            <a:r>
              <a:rPr lang="en-US" sz="1200" b="0" i="1" u="none" strike="noStrike" cap="none" baseline="0">
                <a:solidFill>
                  <a:schemeClr val="dk1"/>
                </a:solidFill>
                <a:latin typeface="Calibri"/>
                <a:ea typeface="Calibri"/>
                <a:cs typeface="Calibri"/>
                <a:sym typeface="Calibri"/>
              </a:rPr>
              <a:t>Questions</a:t>
            </a:r>
            <a:r>
              <a:rPr lang="en-US" sz="1200" b="0" i="0" u="none" strike="noStrike" cap="none" baseline="0">
                <a:solidFill>
                  <a:schemeClr val="dk1"/>
                </a:solidFill>
                <a:latin typeface="Calibri"/>
                <a:ea typeface="Calibri"/>
                <a:cs typeface="Calibri"/>
                <a:sym typeface="Calibri"/>
              </a:rPr>
              <a:t>. This slide allows the audience to look at the most important slide of the presentation during the question period. See </a:t>
            </a:r>
            <a:r>
              <a:rPr lang="en-US" sz="1200" b="0" i="1" u="none" strike="noStrike" cap="none" baseline="0">
                <a:solidFill>
                  <a:schemeClr val="dk1"/>
                </a:solidFill>
                <a:latin typeface="Calibri"/>
                <a:ea typeface="Calibri"/>
                <a:cs typeface="Calibri"/>
                <a:sym typeface="Calibri"/>
              </a:rPr>
              <a:t>The Craft of Scientific Presentations, 2</a:t>
            </a:r>
            <a:r>
              <a:rPr lang="en-US" sz="1200" b="0" i="1" u="none" strike="noStrike" cap="none" baseline="30000">
                <a:solidFill>
                  <a:schemeClr val="dk1"/>
                </a:solidFill>
                <a:latin typeface="Calibri"/>
                <a:ea typeface="Calibri"/>
                <a:cs typeface="Calibri"/>
                <a:sym typeface="Calibri"/>
              </a:rPr>
              <a:t>nd</a:t>
            </a:r>
            <a:r>
              <a:rPr lang="en-US" sz="1200" b="0" i="1" u="none" strike="noStrike" cap="none" baseline="0">
                <a:solidFill>
                  <a:schemeClr val="dk1"/>
                </a:solidFill>
                <a:latin typeface="Calibri"/>
                <a:ea typeface="Calibri"/>
                <a:cs typeface="Calibri"/>
                <a:sym typeface="Calibri"/>
              </a:rPr>
              <a:t> ed</a:t>
            </a:r>
            <a:r>
              <a:rPr lang="en-US" sz="1200" b="0" i="0" u="none" strike="noStrike" cap="none" baseline="0">
                <a:solidFill>
                  <a:schemeClr val="dk1"/>
                </a:solidFill>
                <a:latin typeface="Calibri"/>
                <a:ea typeface="Calibri"/>
                <a:cs typeface="Calibri"/>
                <a:sym typeface="Calibri"/>
              </a:rPr>
              <a:t>.</a:t>
            </a:r>
            <a:r>
              <a:rPr lang="en-US" sz="1200" b="0" i="1" u="none" strike="noStrike" cap="none" baseline="0">
                <a:solidFill>
                  <a:schemeClr val="dk1"/>
                </a:solidFill>
                <a:latin typeface="Calibri"/>
                <a:ea typeface="Calibri"/>
                <a:cs typeface="Calibri"/>
                <a:sym typeface="Calibri"/>
              </a:rPr>
              <a:t>, </a:t>
            </a:r>
            <a:r>
              <a:rPr lang="en-US" sz="1200" b="0" i="0" u="none" strike="noStrike" cap="none" baseline="0">
                <a:solidFill>
                  <a:schemeClr val="dk1"/>
                </a:solidFill>
                <a:latin typeface="Calibri"/>
                <a:ea typeface="Calibri"/>
                <a:cs typeface="Calibri"/>
                <a:sym typeface="Calibri"/>
              </a:rPr>
              <a:t>pages 182-183. </a:t>
            </a:r>
          </a:p>
        </p:txBody>
      </p:sp>
    </p:spTree>
    <p:extLst>
      <p:ext uri="{BB962C8B-B14F-4D97-AF65-F5344CB8AC3E}">
        <p14:creationId xmlns:p14="http://schemas.microsoft.com/office/powerpoint/2010/main" val="2720092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00" b="1">
                <a:solidFill>
                  <a:schemeClr val="tx1"/>
                </a:solidFill>
                <a:latin typeface="Calibri" pitchFamily="34" charset="0"/>
              </a:defRPr>
            </a:lvl1pPr>
            <a:lvl2pPr marL="785372" indent="-302066" eaLnBrk="0" hangingPunct="0">
              <a:defRPr sz="2100" b="1">
                <a:solidFill>
                  <a:schemeClr val="tx1"/>
                </a:solidFill>
                <a:latin typeface="Calibri" pitchFamily="34" charset="0"/>
              </a:defRPr>
            </a:lvl2pPr>
            <a:lvl3pPr marL="1208265" indent="-241653" eaLnBrk="0" hangingPunct="0">
              <a:defRPr sz="2100" b="1">
                <a:solidFill>
                  <a:schemeClr val="tx1"/>
                </a:solidFill>
                <a:latin typeface="Calibri" pitchFamily="34" charset="0"/>
              </a:defRPr>
            </a:lvl3pPr>
            <a:lvl4pPr marL="1691571" indent="-241653" eaLnBrk="0" hangingPunct="0">
              <a:defRPr sz="2100" b="1">
                <a:solidFill>
                  <a:schemeClr val="tx1"/>
                </a:solidFill>
                <a:latin typeface="Calibri" pitchFamily="34" charset="0"/>
              </a:defRPr>
            </a:lvl4pPr>
            <a:lvl5pPr marL="2174878" indent="-241653" eaLnBrk="0" hangingPunct="0">
              <a:defRPr sz="2100" b="1">
                <a:solidFill>
                  <a:schemeClr val="tx1"/>
                </a:solidFill>
                <a:latin typeface="Calibri" pitchFamily="34" charset="0"/>
              </a:defRPr>
            </a:lvl5pPr>
            <a:lvl6pPr marL="2658184" indent="-241653" eaLnBrk="0" fontAlgn="base" hangingPunct="0">
              <a:spcBef>
                <a:spcPct val="0"/>
              </a:spcBef>
              <a:spcAft>
                <a:spcPct val="0"/>
              </a:spcAft>
              <a:defRPr sz="2100" b="1">
                <a:solidFill>
                  <a:schemeClr val="tx1"/>
                </a:solidFill>
                <a:latin typeface="Calibri" pitchFamily="34" charset="0"/>
              </a:defRPr>
            </a:lvl6pPr>
            <a:lvl7pPr marL="3141490" indent="-241653" eaLnBrk="0" fontAlgn="base" hangingPunct="0">
              <a:spcBef>
                <a:spcPct val="0"/>
              </a:spcBef>
              <a:spcAft>
                <a:spcPct val="0"/>
              </a:spcAft>
              <a:defRPr sz="2100" b="1">
                <a:solidFill>
                  <a:schemeClr val="tx1"/>
                </a:solidFill>
                <a:latin typeface="Calibri" pitchFamily="34" charset="0"/>
              </a:defRPr>
            </a:lvl7pPr>
            <a:lvl8pPr marL="3624796" indent="-241653" eaLnBrk="0" fontAlgn="base" hangingPunct="0">
              <a:spcBef>
                <a:spcPct val="0"/>
              </a:spcBef>
              <a:spcAft>
                <a:spcPct val="0"/>
              </a:spcAft>
              <a:defRPr sz="2100" b="1">
                <a:solidFill>
                  <a:schemeClr val="tx1"/>
                </a:solidFill>
                <a:latin typeface="Calibri" pitchFamily="34" charset="0"/>
              </a:defRPr>
            </a:lvl8pPr>
            <a:lvl9pPr marL="4108102" indent="-241653" eaLnBrk="0" fontAlgn="base" hangingPunct="0">
              <a:spcBef>
                <a:spcPct val="0"/>
              </a:spcBef>
              <a:spcAft>
                <a:spcPct val="0"/>
              </a:spcAft>
              <a:defRPr sz="2100" b="1">
                <a:solidFill>
                  <a:schemeClr val="tx1"/>
                </a:solidFill>
                <a:latin typeface="Calibri" pitchFamily="34" charset="0"/>
              </a:defRPr>
            </a:lvl9pPr>
          </a:lstStyle>
          <a:p>
            <a:pPr eaLnBrk="1" hangingPunct="1"/>
            <a:fld id="{0BD3505C-9DD3-432A-952D-CF6399F8D32D}" type="slidenum">
              <a:rPr lang="en-US" sz="1300" b="0">
                <a:solidFill>
                  <a:srgbClr val="000000"/>
                </a:solidFill>
                <a:latin typeface="Times New Roman" pitchFamily="18" charset="0"/>
              </a:rPr>
              <a:pPr eaLnBrk="1" hangingPunct="1"/>
              <a:t>2</a:t>
            </a:fld>
            <a:endParaRPr lang="en-US" sz="1300" b="0">
              <a:solidFill>
                <a:srgbClr val="000000"/>
              </a:solidFill>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dirty="0" smtClean="0">
                <a:latin typeface="Calibri" panose="020F0502020204030204" pitchFamily="34" charset="0"/>
              </a:rPr>
              <a:t>The beginning of a presentation is important for making the audience excited about and have the audience feel comfortable with the topic. If you are using a slide to open a presentation, include an image or series of images that provides a good entry point to the talk. An effective image helps orient the audience to the key words in the title. An effective image, such as what Lauren Murphy and Sarah</a:t>
            </a:r>
            <a:r>
              <a:rPr lang="en-US" baseline="0" dirty="0" smtClean="0">
                <a:latin typeface="Calibri" panose="020F0502020204030204" pitchFamily="34" charset="0"/>
              </a:rPr>
              <a:t> </a:t>
            </a:r>
            <a:r>
              <a:rPr lang="en-US" baseline="0" dirty="0" err="1" smtClean="0">
                <a:latin typeface="Calibri" panose="020F0502020204030204" pitchFamily="34" charset="0"/>
              </a:rPr>
              <a:t>Krishner</a:t>
            </a:r>
            <a:r>
              <a:rPr lang="en-US" baseline="0" dirty="0" smtClean="0">
                <a:latin typeface="Calibri" panose="020F0502020204030204" pitchFamily="34" charset="0"/>
              </a:rPr>
              <a:t> </a:t>
            </a:r>
            <a:r>
              <a:rPr lang="en-US" dirty="0" smtClean="0">
                <a:latin typeface="Calibri" panose="020F0502020204030204" pitchFamily="34" charset="0"/>
              </a:rPr>
              <a:t>included, also gives you the opportunity to say a few things about your work</a:t>
            </a:r>
            <a:r>
              <a:rPr lang="en-US" dirty="0" smtClean="0">
                <a:latin typeface="Calibri" panose="020F0502020204030204" pitchFamily="34" charset="0"/>
                <a:cs typeface="Times New Roman" pitchFamily="18" charset="0"/>
              </a:rPr>
              <a:t>—</a:t>
            </a:r>
            <a:r>
              <a:rPr lang="en-US" dirty="0" smtClean="0">
                <a:latin typeface="Calibri" panose="020F0502020204030204" pitchFamily="34" charset="0"/>
              </a:rPr>
              <a:t>perhaps addressing the work’s importance or providing key background information. Forcing yourself to spend more time with this slide is good because a common mistake in presentations is not to leave the title slide on long enough. Because of this mistake, many in the audience do not have the chance to comprehend the key details of the title. </a:t>
            </a:r>
          </a:p>
          <a:p>
            <a:pPr eaLnBrk="1" hangingPunct="1">
              <a:defRPr/>
            </a:pPr>
            <a:endParaRPr lang="en-US" b="1" dirty="0" smtClean="0">
              <a:latin typeface="Calibri" panose="020F0502020204030204" pitchFamily="34" charset="0"/>
            </a:endParaRPr>
          </a:p>
          <a:p>
            <a:pPr>
              <a:tabLst>
                <a:tab pos="491740" algn="l"/>
              </a:tabLst>
              <a:defRPr/>
            </a:pPr>
            <a:r>
              <a:rPr lang="en-US" sz="1100" b="1" dirty="0" smtClean="0">
                <a:latin typeface="Calibri" panose="020F0502020204030204" pitchFamily="34" charset="0"/>
              </a:rPr>
              <a:t>Reference:</a:t>
            </a:r>
            <a:endParaRPr lang="en-US" sz="1100" b="1" dirty="0">
              <a:latin typeface="Calibri" panose="020F0502020204030204" pitchFamily="34" charset="0"/>
            </a:endParaRPr>
          </a:p>
          <a:p>
            <a:pPr>
              <a:tabLst>
                <a:tab pos="491740" algn="l"/>
              </a:tabLst>
              <a:defRPr/>
            </a:pPr>
            <a:r>
              <a:rPr lang="en-US" sz="1100" dirty="0" smtClean="0">
                <a:latin typeface="Calibri" panose="020F0502020204030204" pitchFamily="34" charset="0"/>
              </a:rPr>
              <a:t>Murphy</a:t>
            </a:r>
            <a:r>
              <a:rPr lang="en-US" sz="1100" dirty="0">
                <a:latin typeface="Calibri" panose="020F0502020204030204" pitchFamily="34" charset="0"/>
              </a:rPr>
              <a:t>, Lauren &amp; Sarah </a:t>
            </a:r>
            <a:r>
              <a:rPr lang="en-US" sz="1100" dirty="0" err="1">
                <a:latin typeface="Calibri" panose="020F0502020204030204" pitchFamily="34" charset="0"/>
              </a:rPr>
              <a:t>Krishner</a:t>
            </a:r>
            <a:r>
              <a:rPr lang="en-US" sz="1100" dirty="0">
                <a:latin typeface="Calibri" panose="020F0502020204030204" pitchFamily="34" charset="0"/>
              </a:rPr>
              <a:t> (2011). Taking Engineering to New Heights. University Park: Penn State Engineering Ambassadors.</a:t>
            </a:r>
          </a:p>
        </p:txBody>
      </p:sp>
    </p:spTree>
    <p:extLst>
      <p:ext uri="{BB962C8B-B14F-4D97-AF65-F5344CB8AC3E}">
        <p14:creationId xmlns:p14="http://schemas.microsoft.com/office/powerpoint/2010/main" val="3957085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20</a:t>
            </a:fld>
            <a:endParaRPr lang="en-US" sz="1200" b="0" i="0" u="none" strike="noStrike" cap="none" baseline="0">
              <a:solidFill>
                <a:schemeClr val="dk1"/>
              </a:solidFill>
              <a:latin typeface="Calibri"/>
              <a:ea typeface="Calibri"/>
              <a:cs typeface="Calibri"/>
              <a:sym typeface="Calibri"/>
              <a:rtl val="0"/>
            </a:endParaRPr>
          </a:p>
        </p:txBody>
      </p:sp>
      <p:sp>
        <p:nvSpPr>
          <p:cNvPr id="243" name="Shape 243"/>
          <p:cNvSpPr>
            <a:spLocks noGrp="1" noRot="1" noChangeAspect="1"/>
          </p:cNvSpPr>
          <p:nvPr>
            <p:ph type="sldImg" idx="2"/>
          </p:nvPr>
        </p:nvSpPr>
        <p:spPr>
          <a:xfrm>
            <a:off x="1160463" y="698500"/>
            <a:ext cx="4538662" cy="34036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44" name="Shape 244"/>
          <p:cNvSpPr txBox="1">
            <a:spLocks noGrp="1"/>
          </p:cNvSpPr>
          <p:nvPr>
            <p:ph type="body" idx="1"/>
          </p:nvPr>
        </p:nvSpPr>
        <p:spPr>
          <a:xfrm>
            <a:off x="914400" y="4343400"/>
            <a:ext cx="5029199" cy="4114800"/>
          </a:xfrm>
          <a:prstGeom prst="rect">
            <a:avLst/>
          </a:prstGeom>
          <a:noFill/>
          <a:ln>
            <a:noFill/>
          </a:ln>
        </p:spPr>
        <p:txBody>
          <a:bodyPr lIns="91400" tIns="45700" rIns="91400" bIns="45700" anchor="t" anchorCtr="0">
            <a:noAutofit/>
          </a:bodyPr>
          <a:lstStyle/>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Sample conclusion slide. Notice how the presenter showed the connection between words blocks on this slide—a strategy that is much more effective than a bullet list, which hides the connections between details.</a:t>
            </a:r>
          </a:p>
          <a:p>
            <a:pPr marL="0" marR="0" lvl="0" indent="0" algn="l" rtl="0">
              <a:spcBef>
                <a:spcPts val="0"/>
              </a:spcBef>
              <a:buClr>
                <a:schemeClr val="dk1"/>
              </a:buClr>
              <a:buFont typeface="Arial"/>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Font typeface="Arial"/>
              <a:buNone/>
            </a:pPr>
            <a:endParaRPr sz="10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000" b="0" i="0" u="none" strike="noStrike" cap="none" baseline="0">
                <a:solidFill>
                  <a:schemeClr val="dk1"/>
                </a:solidFill>
                <a:latin typeface="Calibri"/>
                <a:ea typeface="Calibri"/>
                <a:cs typeface="Calibri"/>
                <a:sym typeface="Calibri"/>
              </a:rPr>
              <a:t>Reference:</a:t>
            </a:r>
          </a:p>
          <a:p>
            <a:pPr marL="0" marR="0" lvl="0" indent="0" algn="l" rtl="0">
              <a:spcBef>
                <a:spcPts val="0"/>
              </a:spcBef>
              <a:buClr>
                <a:schemeClr val="dk1"/>
              </a:buClr>
              <a:buFont typeface="Arial"/>
              <a:buNone/>
            </a:pPr>
            <a:endParaRPr sz="10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000" b="0" i="0" u="none" strike="noStrike" cap="none" baseline="0">
                <a:solidFill>
                  <a:schemeClr val="dk1"/>
                </a:solidFill>
                <a:latin typeface="Calibri"/>
                <a:ea typeface="Calibri"/>
                <a:cs typeface="Calibri"/>
                <a:sym typeface="Calibri"/>
              </a:rPr>
              <a:t>Manning Seltzer, “Failure Analysis of the Ice Detector in the Austria 13 Helicopter,” presentation (Hartford, CT: Sikorsky Helicopter, 30 April 2004).</a:t>
            </a:r>
          </a:p>
        </p:txBody>
      </p:sp>
    </p:spTree>
    <p:extLst>
      <p:ext uri="{BB962C8B-B14F-4D97-AF65-F5344CB8AC3E}">
        <p14:creationId xmlns:p14="http://schemas.microsoft.com/office/powerpoint/2010/main" val="2718454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baseline="0" dirty="0" smtClean="0">
                <a:solidFill>
                  <a:schemeClr val="dk1"/>
                </a:solidFill>
                <a:latin typeface="Calibri"/>
                <a:ea typeface="Calibri"/>
                <a:cs typeface="Calibri"/>
                <a:sym typeface="Calibri"/>
              </a:rPr>
              <a:t>Blank slide for drafting a body slide.</a:t>
            </a:r>
          </a:p>
          <a:p>
            <a:endParaRPr lang="en-US" dirty="0"/>
          </a:p>
        </p:txBody>
      </p:sp>
      <p:sp>
        <p:nvSpPr>
          <p:cNvPr id="4" name="Slide Number Placeholder 3"/>
          <p:cNvSpPr>
            <a:spLocks noGrp="1"/>
          </p:cNvSpPr>
          <p:nvPr>
            <p:ph type="sldNum" idx="10"/>
          </p:nvPr>
        </p:nvSpPr>
        <p:spPr/>
        <p:txBody>
          <a:bodyPr/>
          <a:lstStyle/>
          <a:p>
            <a:pPr marL="0" lvl="0" indent="0">
              <a:spcBef>
                <a:spcPts val="0"/>
              </a:spcBef>
              <a:buClr>
                <a:schemeClr val="dk1"/>
              </a:buClr>
              <a:buSzPct val="25000"/>
              <a:buFont typeface="Calibri"/>
              <a:buNone/>
            </a:pPr>
            <a:fld id="{00000000-1234-1234-1234-123412341234}" type="slidenum">
              <a:rPr lang="en-US" smtClean="0"/>
              <a:t>21</a:t>
            </a:fld>
            <a:endParaRPr lang="en-US"/>
          </a:p>
        </p:txBody>
      </p:sp>
    </p:spTree>
    <p:extLst>
      <p:ext uri="{BB962C8B-B14F-4D97-AF65-F5344CB8AC3E}">
        <p14:creationId xmlns:p14="http://schemas.microsoft.com/office/powerpoint/2010/main" val="702844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3</a:t>
            </a:fld>
            <a:endParaRPr lang="en-US" sz="1200" b="0" i="0" u="none" strike="noStrike" cap="none" baseline="0">
              <a:solidFill>
                <a:schemeClr val="dk1"/>
              </a:solidFill>
              <a:latin typeface="Calibri"/>
              <a:ea typeface="Calibri"/>
              <a:cs typeface="Calibri"/>
              <a:sym typeface="Calibri"/>
              <a:rtl val="0"/>
            </a:endParaRPr>
          </a:p>
        </p:txBody>
      </p:sp>
      <p:sp>
        <p:nvSpPr>
          <p:cNvPr id="68" name="Shape 68"/>
          <p:cNvSpPr>
            <a:spLocks noGrp="1" noRot="1" noChangeAspect="1"/>
          </p:cNvSpPr>
          <p:nvPr>
            <p:ph type="sldImg" idx="2"/>
          </p:nvPr>
        </p:nvSpPr>
        <p:spPr>
          <a:xfrm>
            <a:off x="1160463" y="698500"/>
            <a:ext cx="4538662" cy="34036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69" name="Shape 69"/>
          <p:cNvSpPr txBox="1">
            <a:spLocks noGrp="1"/>
          </p:cNvSpPr>
          <p:nvPr>
            <p:ph type="body" idx="1"/>
          </p:nvPr>
        </p:nvSpPr>
        <p:spPr>
          <a:xfrm>
            <a:off x="912812" y="4343400"/>
            <a:ext cx="5032374" cy="4113211"/>
          </a:xfrm>
          <a:prstGeom prst="rect">
            <a:avLst/>
          </a:prstGeom>
          <a:noFill/>
          <a:ln>
            <a:noFill/>
          </a:ln>
        </p:spPr>
        <p:txBody>
          <a:bodyPr lIns="91400" tIns="45700" rIns="91400" bIns="45700" anchor="t" anchorCtr="0">
            <a:noAutofit/>
          </a:bodyPr>
          <a:lstStyle/>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Mapping slide for the presentation (note that a background slide or a slide justifying the importance might precede this slide). A common mistake with mapping slides is to give the audience simply an unmemorable bulleted list of topics (including the names “Introduction” and “Conclusion” and “Questions”). Such a list is quickly forgotten after the slide is removed.</a:t>
            </a:r>
          </a:p>
          <a:p>
            <a:pPr marL="0" marR="0" lvl="0" indent="0" algn="l" rtl="0">
              <a:spcBef>
                <a:spcPts val="0"/>
              </a:spcBef>
              <a:buClr>
                <a:schemeClr val="dk1"/>
              </a:buClr>
              <a:buFont typeface="Arial"/>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On a mapping slide, take the opportunity to show a key image or perhaps a representative image for each major section of the presentation. In the second case, each image would be repeated on the first visual of the corresponding section and would remind the audience that they have arrived to a major section of the presentation’s middle. </a:t>
            </a:r>
          </a:p>
          <a:p>
            <a:pPr marL="0" marR="0" lvl="0" indent="0" algn="l" rtl="0">
              <a:spcBef>
                <a:spcPts val="0"/>
              </a:spcBef>
              <a:buClr>
                <a:schemeClr val="dk1"/>
              </a:buClr>
              <a:buFont typeface="Arial"/>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In regards to the names “Introduction” and “Conclusion,” every talk has those sections, and the names are ignored by audiences. So why state them? Also, for the divisions that you do have, find a logical and parallel grouping. Note that groups of two’s, three’s, and four’s are much easier to remember and are not so nearly intimidating as groups of five’s, six’s, and seven’s. See the discussion of mapping slides in </a:t>
            </a:r>
            <a:r>
              <a:rPr lang="en-US" sz="1200" b="0" i="1" u="none" strike="noStrike" cap="none" baseline="0">
                <a:solidFill>
                  <a:schemeClr val="dk1"/>
                </a:solidFill>
                <a:latin typeface="Calibri"/>
                <a:ea typeface="Calibri"/>
                <a:cs typeface="Calibri"/>
                <a:sym typeface="Calibri"/>
              </a:rPr>
              <a:t>The Craft of Scientific Presentations, 2</a:t>
            </a:r>
            <a:r>
              <a:rPr lang="en-US" sz="1200" b="0" i="1" u="none" strike="noStrike" cap="none" baseline="30000">
                <a:solidFill>
                  <a:schemeClr val="dk1"/>
                </a:solidFill>
                <a:latin typeface="Calibri"/>
                <a:ea typeface="Calibri"/>
                <a:cs typeface="Calibri"/>
                <a:sym typeface="Calibri"/>
              </a:rPr>
              <a:t>nd</a:t>
            </a:r>
            <a:r>
              <a:rPr lang="en-US" sz="1200" b="0" i="1" u="none" strike="noStrike" cap="none" baseline="0">
                <a:solidFill>
                  <a:schemeClr val="dk1"/>
                </a:solidFill>
                <a:latin typeface="Calibri"/>
                <a:ea typeface="Calibri"/>
                <a:cs typeface="Calibri"/>
                <a:sym typeface="Calibri"/>
              </a:rPr>
              <a:t> ed. (pages 177-181).</a:t>
            </a:r>
          </a:p>
        </p:txBody>
      </p:sp>
    </p:spTree>
    <p:extLst>
      <p:ext uri="{BB962C8B-B14F-4D97-AF65-F5344CB8AC3E}">
        <p14:creationId xmlns:p14="http://schemas.microsoft.com/office/powerpoint/2010/main" val="3225772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AD6E08-3CD1-44F2-B086-6B87F55E6A93}" type="slidenum">
              <a:rPr lang="en-US" smtClean="0">
                <a:solidFill>
                  <a:prstClr val="black"/>
                </a:solidFill>
              </a:rPr>
              <a:pPr fontAlgn="base">
                <a:spcBef>
                  <a:spcPct val="0"/>
                </a:spcBef>
                <a:spcAft>
                  <a:spcPct val="0"/>
                </a:spcAft>
                <a:defRPr/>
              </a:pPr>
              <a:t>4</a:t>
            </a:fld>
            <a:endParaRPr lang="en-US" smtClean="0">
              <a:solidFill>
                <a:prstClr val="black"/>
              </a:solidFill>
            </a:endParaRPr>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altLang="en-US" dirty="0">
                <a:latin typeface="Calibri" panose="020F0502020204030204" pitchFamily="34" charset="0"/>
              </a:rPr>
              <a:t>Sample mapping slide.</a:t>
            </a:r>
          </a:p>
          <a:p>
            <a:pPr>
              <a:spcBef>
                <a:spcPct val="0"/>
              </a:spcBef>
            </a:pPr>
            <a:endParaRPr lang="en-US" altLang="en-US" dirty="0">
              <a:latin typeface="Calibri" panose="020F0502020204030204" pitchFamily="34" charset="0"/>
            </a:endParaRPr>
          </a:p>
          <a:p>
            <a:pPr>
              <a:spcBef>
                <a:spcPct val="0"/>
              </a:spcBef>
            </a:pPr>
            <a:endParaRPr lang="en-US" altLang="en-US" dirty="0">
              <a:latin typeface="Calibri" panose="020F0502020204030204" pitchFamily="34" charset="0"/>
            </a:endParaRPr>
          </a:p>
          <a:p>
            <a:pPr>
              <a:spcBef>
                <a:spcPct val="0"/>
              </a:spcBef>
            </a:pPr>
            <a:endParaRPr lang="en-US" altLang="en-US" dirty="0">
              <a:latin typeface="Calibri" panose="020F0502020204030204" pitchFamily="34" charset="0"/>
            </a:endParaRPr>
          </a:p>
          <a:p>
            <a:pPr>
              <a:tabLst>
                <a:tab pos="491740" algn="l"/>
              </a:tabLst>
              <a:defRPr/>
            </a:pPr>
            <a:r>
              <a:rPr lang="en-US" sz="1100" b="1" dirty="0">
                <a:latin typeface="Calibri" panose="020F0502020204030204" pitchFamily="34" charset="0"/>
              </a:rPr>
              <a:t>Reference:</a:t>
            </a:r>
          </a:p>
          <a:p>
            <a:pPr defTabSz="966612">
              <a:tabLst>
                <a:tab pos="491740" algn="l"/>
              </a:tabLst>
              <a:defRPr/>
            </a:pPr>
            <a:r>
              <a:rPr lang="en-US" sz="1100" dirty="0">
                <a:latin typeface="Calibri" panose="020F0502020204030204" pitchFamily="34" charset="0"/>
              </a:rPr>
              <a:t>Stevens, Dana, and Luke </a:t>
            </a:r>
            <a:r>
              <a:rPr lang="en-US" sz="1100" dirty="0" err="1">
                <a:latin typeface="Calibri" panose="020F0502020204030204" pitchFamily="34" charset="0"/>
              </a:rPr>
              <a:t>Kuprenas</a:t>
            </a:r>
            <a:r>
              <a:rPr lang="en-US" sz="1100" dirty="0">
                <a:latin typeface="Calibri" panose="020F0502020204030204" pitchFamily="34" charset="0"/>
              </a:rPr>
              <a:t> (2016). Nuclear Powered Spaceflight. Troy NY: Rensselaer Polytechnic Institute, Engineering Ambassadors.</a:t>
            </a:r>
          </a:p>
          <a:p>
            <a:pPr>
              <a:spcBef>
                <a:spcPct val="0"/>
              </a:spcBef>
            </a:pPr>
            <a:endParaRPr lang="en-US" altLang="en-US" sz="1100" dirty="0">
              <a:latin typeface="Calibri" panose="020F0502020204030204" pitchFamily="34" charset="0"/>
            </a:endParaRPr>
          </a:p>
        </p:txBody>
      </p:sp>
    </p:spTree>
    <p:extLst>
      <p:ext uri="{BB962C8B-B14F-4D97-AF65-F5344CB8AC3E}">
        <p14:creationId xmlns:p14="http://schemas.microsoft.com/office/powerpoint/2010/main" val="4018017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baseline="0" dirty="0" smtClean="0">
                <a:solidFill>
                  <a:schemeClr val="dk1"/>
                </a:solidFill>
                <a:latin typeface="Calibri"/>
                <a:ea typeface="Calibri"/>
                <a:cs typeface="Calibri"/>
                <a:sym typeface="Calibri"/>
              </a:rPr>
              <a:t>Blank slide for drafting mapping slide</a:t>
            </a:r>
          </a:p>
          <a:p>
            <a:endParaRPr lang="en-US" dirty="0"/>
          </a:p>
        </p:txBody>
      </p:sp>
      <p:sp>
        <p:nvSpPr>
          <p:cNvPr id="4" name="Slide Number Placeholder 3"/>
          <p:cNvSpPr>
            <a:spLocks noGrp="1"/>
          </p:cNvSpPr>
          <p:nvPr>
            <p:ph type="sldNum" idx="10"/>
          </p:nvPr>
        </p:nvSpPr>
        <p:spPr/>
        <p:txBody>
          <a:bodyPr/>
          <a:lstStyle/>
          <a:p>
            <a:pPr marL="0" lvl="0" indent="0">
              <a:spcBef>
                <a:spcPts val="0"/>
              </a:spcBef>
              <a:buClr>
                <a:schemeClr val="dk1"/>
              </a:buClr>
              <a:buSzPct val="25000"/>
              <a:buFont typeface="Calibri"/>
              <a:buNone/>
            </a:pPr>
            <a:fld id="{00000000-1234-1234-1234-123412341234}" type="slidenum">
              <a:rPr lang="en-US" smtClean="0"/>
              <a:t>5</a:t>
            </a:fld>
            <a:endParaRPr lang="en-US"/>
          </a:p>
        </p:txBody>
      </p:sp>
    </p:spTree>
    <p:extLst>
      <p:ext uri="{BB962C8B-B14F-4D97-AF65-F5344CB8AC3E}">
        <p14:creationId xmlns:p14="http://schemas.microsoft.com/office/powerpoint/2010/main" val="3556824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6</a:t>
            </a:fld>
            <a:endParaRPr lang="en-US" sz="1200" b="0" i="0" u="none" strike="noStrike" cap="none" baseline="0">
              <a:solidFill>
                <a:schemeClr val="dk1"/>
              </a:solidFill>
              <a:latin typeface="Calibri"/>
              <a:ea typeface="Calibri"/>
              <a:cs typeface="Calibri"/>
              <a:sym typeface="Calibri"/>
              <a:rtl val="0"/>
            </a:endParaRPr>
          </a:p>
        </p:txBody>
      </p:sp>
      <p:sp>
        <p:nvSpPr>
          <p:cNvPr id="104" name="Shape 104"/>
          <p:cNvSpPr>
            <a:spLocks noGrp="1" noRot="1" noChangeAspect="1"/>
          </p:cNvSpPr>
          <p:nvPr>
            <p:ph type="sldImg" idx="2"/>
          </p:nvPr>
        </p:nvSpPr>
        <p:spPr>
          <a:xfrm>
            <a:off x="1160463" y="698500"/>
            <a:ext cx="4538662" cy="34036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05" name="Shape 105"/>
          <p:cNvSpPr txBox="1">
            <a:spLocks noGrp="1"/>
          </p:cNvSpPr>
          <p:nvPr>
            <p:ph type="body" idx="1"/>
          </p:nvPr>
        </p:nvSpPr>
        <p:spPr>
          <a:xfrm>
            <a:off x="912812" y="4343400"/>
            <a:ext cx="5032374" cy="4113211"/>
          </a:xfrm>
          <a:prstGeom prst="rect">
            <a:avLst/>
          </a:prstGeom>
          <a:noFill/>
          <a:ln>
            <a:noFill/>
          </a:ln>
        </p:spPr>
        <p:txBody>
          <a:bodyPr lIns="91400" tIns="45700" rIns="91400" bIns="45700" anchor="t" anchorCtr="0">
            <a:noAutofit/>
          </a:bodyPr>
          <a:lstStyle/>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Body slide from the first section of the presentation’s middle. Consider having the first-topic image from the mapping slide repeated here. Use the headline (no more than two lines) to make an assertion about this topic. In the body of the slide, support that headline with images and with words, if necessary. See Chapter 4 of </a:t>
            </a:r>
            <a:r>
              <a:rPr lang="en-US" sz="1200" b="0" i="1" u="none" strike="noStrike" cap="none" baseline="0">
                <a:solidFill>
                  <a:schemeClr val="dk1"/>
                </a:solidFill>
                <a:latin typeface="Calibri"/>
                <a:ea typeface="Calibri"/>
                <a:cs typeface="Calibri"/>
                <a:sym typeface="Calibri"/>
              </a:rPr>
              <a:t>The Craft of Scientific Presentations, 2</a:t>
            </a:r>
            <a:r>
              <a:rPr lang="en-US" sz="1200" b="0" i="1" u="none" strike="noStrike" cap="none" baseline="30000">
                <a:solidFill>
                  <a:schemeClr val="dk1"/>
                </a:solidFill>
                <a:latin typeface="Calibri"/>
                <a:ea typeface="Calibri"/>
                <a:cs typeface="Calibri"/>
                <a:sym typeface="Calibri"/>
              </a:rPr>
              <a:t>nd</a:t>
            </a:r>
            <a:r>
              <a:rPr lang="en-US" sz="1200" b="0" i="1" u="none" strike="noStrike" cap="none" baseline="0">
                <a:solidFill>
                  <a:schemeClr val="dk1"/>
                </a:solidFill>
                <a:latin typeface="Calibri"/>
                <a:ea typeface="Calibri"/>
                <a:cs typeface="Calibri"/>
                <a:sym typeface="Calibri"/>
              </a:rPr>
              <a:t> ed</a:t>
            </a:r>
            <a:r>
              <a:rPr lang="en-US" sz="1200" b="0" i="0" u="none" strike="noStrike" cap="none" baseline="0">
                <a:solidFill>
                  <a:schemeClr val="dk1"/>
                </a:solidFill>
                <a:latin typeface="Calibri"/>
                <a:ea typeface="Calibri"/>
                <a:cs typeface="Calibri"/>
                <a:sym typeface="Calibri"/>
              </a:rPr>
              <a:t>.</a:t>
            </a:r>
          </a:p>
          <a:p>
            <a:pPr marL="0" marR="0" lvl="0" indent="0" algn="l" rtl="0">
              <a:spcBef>
                <a:spcPts val="0"/>
              </a:spcBef>
              <a:buClr>
                <a:schemeClr val="dk1"/>
              </a:buClr>
              <a:buFont typeface="Arial"/>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This slide shows one orientation for the image and text in the body of the slide. Other orientations appear in this template. Choose the one that best supports your headline assertion.</a:t>
            </a:r>
          </a:p>
          <a:p>
            <a:pPr marL="0" marR="0" lvl="0" indent="0" algn="l" rtl="0">
              <a:spcBef>
                <a:spcPts val="0"/>
              </a:spcBef>
              <a:buClr>
                <a:schemeClr val="dk1"/>
              </a:buClr>
              <a:buFont typeface="Arial"/>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Some institutions will insist that you place an institutional logo on each slide. Other institutions recommend a logo on the first slide and the last.  If you do place a logo on each slide, make sure that logo is at the bottom of the slide rather than the top. Placing the logo at the top (the place on a slide that receives the most emphasis) shifts the emphasis away from the work.</a:t>
            </a:r>
          </a:p>
          <a:p>
            <a:pPr marL="0" marR="0" lvl="0" indent="0" algn="l" rtl="0">
              <a:spcBef>
                <a:spcPts val="0"/>
              </a:spcBef>
              <a:buClr>
                <a:schemeClr val="dk1"/>
              </a:buClr>
              <a:buFont typeface="Arial"/>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Font typeface="Arial"/>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Font typeface="Arial"/>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Font typeface="Arial"/>
              <a:buNone/>
            </a:pPr>
            <a:endParaRPr sz="24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82282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491740" algn="l"/>
              </a:tabLst>
              <a:defRPr/>
            </a:pPr>
            <a:r>
              <a:rPr lang="en-US" dirty="0">
                <a:latin typeface="Calibri" panose="020F0502020204030204" pitchFamily="34" charset="0"/>
              </a:rPr>
              <a:t>Example assertion-evidence slide from an engineering ambassador presentation. The sentence headline succinctly states the main message of the slide. The message should be one or two lines—our research has found that headlines more than two lines are not read. The visual evidence in this case is an artistic drawing. Such evidence could be photographs, drawings, diagrams, graphs, films, or equations. Bulleted lists are shunned, because bullets do not show connections.</a:t>
            </a:r>
          </a:p>
          <a:p>
            <a:pPr>
              <a:tabLst>
                <a:tab pos="491740" algn="l"/>
              </a:tabLst>
              <a:defRPr/>
            </a:pPr>
            <a:endParaRPr lang="en-US" dirty="0">
              <a:latin typeface="Calibri" panose="020F0502020204030204" pitchFamily="34" charset="0"/>
            </a:endParaRPr>
          </a:p>
          <a:p>
            <a:pPr>
              <a:tabLst>
                <a:tab pos="491740" algn="l"/>
              </a:tabLst>
              <a:defRPr/>
            </a:pPr>
            <a:r>
              <a:rPr lang="en-US" dirty="0">
                <a:latin typeface="Calibri" panose="020F0502020204030204" pitchFamily="34" charset="0"/>
              </a:rPr>
              <a:t> </a:t>
            </a:r>
          </a:p>
          <a:p>
            <a:pPr>
              <a:tabLst>
                <a:tab pos="491740" algn="l"/>
              </a:tabLst>
              <a:defRPr/>
            </a:pPr>
            <a:r>
              <a:rPr lang="en-US" sz="1100" b="1" dirty="0" smtClean="0">
                <a:latin typeface="Calibri" panose="020F0502020204030204" pitchFamily="34" charset="0"/>
              </a:rPr>
              <a:t>Reference:</a:t>
            </a:r>
            <a:endParaRPr lang="en-US" sz="1100" b="1" dirty="0">
              <a:latin typeface="Calibri" panose="020F0502020204030204" pitchFamily="34" charset="0"/>
            </a:endParaRPr>
          </a:p>
          <a:p>
            <a:pPr defTabSz="966612">
              <a:tabLst>
                <a:tab pos="491740" algn="l"/>
              </a:tabLst>
              <a:defRPr/>
            </a:pPr>
            <a:r>
              <a:rPr lang="en-US" sz="1100" dirty="0" smtClean="0">
                <a:latin typeface="Calibri" panose="020F0502020204030204" pitchFamily="34" charset="0"/>
              </a:rPr>
              <a:t>Atz</a:t>
            </a:r>
            <a:r>
              <a:rPr lang="en-US" sz="1100" dirty="0">
                <a:latin typeface="Calibri" panose="020F0502020204030204" pitchFamily="34" charset="0"/>
              </a:rPr>
              <a:t>, Emil, &amp; </a:t>
            </a:r>
            <a:r>
              <a:rPr lang="en-US" sz="1100" dirty="0" err="1">
                <a:latin typeface="Calibri" panose="020F0502020204030204" pitchFamily="34" charset="0"/>
              </a:rPr>
              <a:t>Nomin</a:t>
            </a:r>
            <a:r>
              <a:rPr lang="en-US" sz="1100" dirty="0">
                <a:latin typeface="Calibri" panose="020F0502020204030204" pitchFamily="34" charset="0"/>
              </a:rPr>
              <a:t> </a:t>
            </a:r>
            <a:r>
              <a:rPr lang="en-US" sz="1100" dirty="0" err="1">
                <a:latin typeface="Calibri" panose="020F0502020204030204" pitchFamily="34" charset="0"/>
              </a:rPr>
              <a:t>Munkhbat</a:t>
            </a:r>
            <a:r>
              <a:rPr lang="en-US" sz="1100" dirty="0">
                <a:latin typeface="Calibri" panose="020F0502020204030204" pitchFamily="34" charset="0"/>
              </a:rPr>
              <a:t> (2016). Nuclear Power. Storrs, CT: University of Connecticut, Engineering Ambassadors.</a:t>
            </a:r>
            <a:endParaRPr lang="en-US" sz="1100"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95B9714D-3DA1-5C4A-AE24-97CFDADF8CD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699226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baseline="0" dirty="0" smtClean="0">
                <a:solidFill>
                  <a:schemeClr val="dk1"/>
                </a:solidFill>
                <a:latin typeface="Calibri"/>
                <a:ea typeface="Calibri"/>
                <a:cs typeface="Calibri"/>
                <a:sym typeface="Calibri"/>
              </a:rPr>
              <a:t>Blank slide for drafting a body slide.</a:t>
            </a:r>
          </a:p>
          <a:p>
            <a:endParaRPr lang="en-US" dirty="0"/>
          </a:p>
        </p:txBody>
      </p:sp>
      <p:sp>
        <p:nvSpPr>
          <p:cNvPr id="4" name="Slide Number Placeholder 3"/>
          <p:cNvSpPr>
            <a:spLocks noGrp="1"/>
          </p:cNvSpPr>
          <p:nvPr>
            <p:ph type="sldNum" idx="10"/>
          </p:nvPr>
        </p:nvSpPr>
        <p:spPr/>
        <p:txBody>
          <a:bodyPr/>
          <a:lstStyle/>
          <a:p>
            <a:pPr marL="0" lvl="0" indent="0">
              <a:spcBef>
                <a:spcPts val="0"/>
              </a:spcBef>
              <a:buClr>
                <a:schemeClr val="dk1"/>
              </a:buClr>
              <a:buSzPct val="25000"/>
              <a:buFont typeface="Calibri"/>
              <a:buNone/>
            </a:pPr>
            <a:fld id="{00000000-1234-1234-1234-123412341234}" type="slidenum">
              <a:rPr lang="en-US" smtClean="0"/>
              <a:t>8</a:t>
            </a:fld>
            <a:endParaRPr lang="en-US"/>
          </a:p>
        </p:txBody>
      </p:sp>
    </p:spTree>
    <p:extLst>
      <p:ext uri="{BB962C8B-B14F-4D97-AF65-F5344CB8AC3E}">
        <p14:creationId xmlns:p14="http://schemas.microsoft.com/office/powerpoint/2010/main" val="1721055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9</a:t>
            </a:fld>
            <a:endParaRPr lang="en-US" sz="1200" b="0" i="0" u="none" strike="noStrike" cap="none" baseline="0">
              <a:solidFill>
                <a:schemeClr val="dk1"/>
              </a:solidFill>
              <a:latin typeface="Calibri"/>
              <a:ea typeface="Calibri"/>
              <a:cs typeface="Calibri"/>
              <a:sym typeface="Calibri"/>
              <a:rtl val="0"/>
            </a:endParaRPr>
          </a:p>
        </p:txBody>
      </p:sp>
      <p:sp>
        <p:nvSpPr>
          <p:cNvPr id="133" name="Shape 133"/>
          <p:cNvSpPr>
            <a:spLocks noGrp="1" noRot="1" noChangeAspect="1"/>
          </p:cNvSpPr>
          <p:nvPr>
            <p:ph type="sldImg" idx="2"/>
          </p:nvPr>
        </p:nvSpPr>
        <p:spPr>
          <a:xfrm>
            <a:off x="1160463" y="698500"/>
            <a:ext cx="4538662" cy="34036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34" name="Shape 134"/>
          <p:cNvSpPr txBox="1">
            <a:spLocks noGrp="1"/>
          </p:cNvSpPr>
          <p:nvPr>
            <p:ph type="body" idx="1"/>
          </p:nvPr>
        </p:nvSpPr>
        <p:spPr>
          <a:xfrm>
            <a:off x="912812" y="4343400"/>
            <a:ext cx="5032374" cy="4113211"/>
          </a:xfrm>
          <a:prstGeom prst="rect">
            <a:avLst/>
          </a:prstGeom>
          <a:noFill/>
          <a:ln>
            <a:noFill/>
          </a:ln>
        </p:spPr>
        <p:txBody>
          <a:bodyPr lIns="91400" tIns="45700" rIns="91400" bIns="45700" anchor="t" anchorCtr="0">
            <a:noAutofit/>
          </a:bodyPr>
          <a:lstStyle/>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Body slide from the second section of the presentation’s middle. For the first body slide of this second section, consider repeating the corresponding image (or equation) from the mapping slide. Use the headline to make an assertion about this topic. In the body of the slide, support that headline assertion with images and needed callouts. See Chapter 4 of </a:t>
            </a:r>
            <a:r>
              <a:rPr lang="en-US" sz="1200" b="0" i="1" u="none" strike="noStrike" cap="none" baseline="0">
                <a:solidFill>
                  <a:schemeClr val="dk1"/>
                </a:solidFill>
                <a:latin typeface="Calibri"/>
                <a:ea typeface="Calibri"/>
                <a:cs typeface="Calibri"/>
                <a:sym typeface="Calibri"/>
              </a:rPr>
              <a:t>The Craft of Scientific Presentations, 2</a:t>
            </a:r>
            <a:r>
              <a:rPr lang="en-US" sz="1200" b="0" i="1" u="none" strike="noStrike" cap="none" baseline="30000">
                <a:solidFill>
                  <a:schemeClr val="dk1"/>
                </a:solidFill>
                <a:latin typeface="Calibri"/>
                <a:ea typeface="Calibri"/>
                <a:cs typeface="Calibri"/>
                <a:sym typeface="Calibri"/>
              </a:rPr>
              <a:t>nd</a:t>
            </a:r>
            <a:r>
              <a:rPr lang="en-US" sz="1200" b="0" i="1" u="none" strike="noStrike" cap="none" baseline="0">
                <a:solidFill>
                  <a:schemeClr val="dk1"/>
                </a:solidFill>
                <a:latin typeface="Calibri"/>
                <a:ea typeface="Calibri"/>
                <a:cs typeface="Calibri"/>
                <a:sym typeface="Calibri"/>
              </a:rPr>
              <a:t> ed</a:t>
            </a:r>
            <a:r>
              <a:rPr lang="en-US" sz="1200" b="0" i="0" u="none" strike="noStrike" cap="none" baseline="0">
                <a:solidFill>
                  <a:schemeClr val="dk1"/>
                </a:solidFill>
                <a:latin typeface="Calibri"/>
                <a:ea typeface="Calibri"/>
                <a:cs typeface="Calibri"/>
                <a:sym typeface="Calibri"/>
              </a:rPr>
              <a:t>.</a:t>
            </a:r>
          </a:p>
          <a:p>
            <a:pPr marL="0" marR="0" lvl="0" indent="0" algn="l" rtl="0">
              <a:spcBef>
                <a:spcPts val="0"/>
              </a:spcBef>
              <a:buClr>
                <a:schemeClr val="dk1"/>
              </a:buClr>
              <a:buFont typeface="Arial"/>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This slide shows one orientation for the image and text in the body of the slide. Other orientations appear in this template. Choose the orientation that best supports your headline assertion.</a:t>
            </a:r>
          </a:p>
          <a:p>
            <a:pPr marL="0" marR="0" lvl="0" indent="0" algn="l" rtl="0">
              <a:spcBef>
                <a:spcPts val="0"/>
              </a:spcBef>
              <a:buClr>
                <a:schemeClr val="dk1"/>
              </a:buClr>
              <a:buFont typeface="Arial"/>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Font typeface="Arial"/>
              <a:buNone/>
            </a:pPr>
            <a:endParaRPr sz="1200" b="0" i="0" u="none" strike="noStrike" cap="none" baseline="0">
              <a:solidFill>
                <a:schemeClr val="dk1"/>
              </a:solidFill>
              <a:latin typeface="Calibri"/>
              <a:ea typeface="Calibri"/>
              <a:cs typeface="Calibri"/>
              <a:sym typeface="Calibri"/>
            </a:endParaRPr>
          </a:p>
          <a:p>
            <a:pPr marL="0" marR="0" lvl="0" indent="0" algn="l" rtl="0">
              <a:spcBef>
                <a:spcPts val="0"/>
              </a:spcBef>
              <a:buClr>
                <a:schemeClr val="dk1"/>
              </a:buClr>
              <a:buFont typeface="Arial"/>
              <a:buNone/>
            </a:pPr>
            <a:endParaRPr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5890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
        <p:cNvGrpSpPr/>
        <p:nvPr/>
      </p:nvGrpSpPr>
      <p:grpSpPr>
        <a:xfrm>
          <a:off x="0" y="0"/>
          <a:ext cx="0" cy="0"/>
          <a:chOff x="0" y="0"/>
          <a:chExt cx="0" cy="0"/>
        </a:xfrm>
      </p:grpSpPr>
      <p:sp>
        <p:nvSpPr>
          <p:cNvPr id="18" name="Shape 18"/>
          <p:cNvSpPr txBox="1">
            <a:spLocks noGrp="1"/>
          </p:cNvSpPr>
          <p:nvPr>
            <p:ph type="sldNum" idx="12"/>
          </p:nvPr>
        </p:nvSpPr>
        <p:spPr>
          <a:xfrm>
            <a:off x="8556790" y="6333133"/>
            <a:ext cx="548699" cy="524699"/>
          </a:xfrm>
          <a:prstGeom prst="rect">
            <a:avLst/>
          </a:prstGeom>
          <a:noFill/>
          <a:ln>
            <a:noFill/>
          </a:ln>
        </p:spPr>
        <p:txBody>
          <a:bodyPr lIns="91425" tIns="91425" rIns="91425" bIns="91425" anchor="ctr" anchorCtr="0">
            <a:noAutofit/>
          </a:bodyPr>
          <a:lstStyle>
            <a:lvl1pPr marL="0" marR="0" indent="0" algn="r" rtl="0">
              <a:lnSpc>
                <a:spcPct val="100000"/>
              </a:lnSpc>
              <a:spcBef>
                <a:spcPts val="0"/>
              </a:spcBef>
              <a:spcAft>
                <a:spcPts val="0"/>
              </a:spcAft>
              <a:buNone/>
              <a:defRPr sz="1400" b="0" i="0" u="none" strike="noStrike" cap="none" baseline="0">
                <a:solidFill>
                  <a:schemeClr val="lt1"/>
                </a:solidFill>
                <a:latin typeface="Calibri" panose="020F0502020204030204" pitchFamily="34" charset="0"/>
                <a:ea typeface="Calibri" panose="020F0502020204030204" pitchFamily="34" charset="0"/>
                <a:cs typeface="Arial"/>
                <a:sym typeface="Arial"/>
                <a:rtl val="0"/>
              </a:defRPr>
            </a:lvl1pPr>
          </a:lstStyle>
          <a:p>
            <a:pPr>
              <a:buClr>
                <a:schemeClr val="lt1"/>
              </a:buClr>
              <a:buSzPct val="25000"/>
              <a:buFont typeface="Arial"/>
              <a:buNone/>
            </a:pPr>
            <a:fld id="{00000000-1234-1234-1234-123412341234}" type="slidenum">
              <a:rPr lang="en-US" smtClean="0"/>
              <a:pPr>
                <a:buClr>
                  <a:schemeClr val="lt1"/>
                </a:buClr>
                <a:buSzPct val="25000"/>
                <a:buFont typeface="Arial"/>
                <a:buNone/>
              </a:pPr>
              <a:t>‹#›</a:t>
            </a:fld>
            <a:endParaRPr lang="en-US" dirty="0"/>
          </a:p>
        </p:txBody>
      </p:sp>
      <p:sp>
        <p:nvSpPr>
          <p:cNvPr id="19" name="Shape 19"/>
          <p:cNvSpPr txBox="1"/>
          <p:nvPr/>
        </p:nvSpPr>
        <p:spPr>
          <a:xfrm>
            <a:off x="2360075" y="1298233"/>
            <a:ext cx="1269899" cy="451499"/>
          </a:xfrm>
          <a:prstGeom prst="rect">
            <a:avLst/>
          </a:prstGeom>
          <a:noFill/>
          <a:ln>
            <a:noFill/>
          </a:ln>
        </p:spPr>
        <p:txBody>
          <a:bodyPr lIns="91425" tIns="91425" rIns="91425" bIns="91425" anchor="t" anchorCtr="0">
            <a:noAutofit/>
          </a:bodyPr>
          <a:lstStyle/>
          <a:p>
            <a:pPr>
              <a:spcBef>
                <a:spcPts val="0"/>
              </a:spcBef>
              <a:buNone/>
            </a:pPr>
            <a:endParaRPr sz="2400">
              <a:solidFill>
                <a:srgbClr val="F3F3F3"/>
              </a:solidFill>
              <a:latin typeface="Calibri"/>
              <a:ea typeface="Calibri"/>
              <a:cs typeface="Calibri"/>
              <a:sym typeface="Calibri"/>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ssertion Eviden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 y="73152"/>
            <a:ext cx="8860950" cy="430887"/>
          </a:xfrm>
          <a:prstGeom prst="rect">
            <a:avLst/>
          </a:prstGeom>
        </p:spPr>
        <p:txBody>
          <a:bodyPr wrap="square" lIns="0" tIns="0" rIns="0" bIns="0">
            <a:spAutoFit/>
          </a:bodyPr>
          <a:lstStyle>
            <a:lvl1pPr>
              <a:defRPr sz="2800" b="1" baseline="0">
                <a:solidFill>
                  <a:schemeClr val="bg1"/>
                </a:solidFill>
                <a:latin typeface="Calibri" panose="020F0502020204030204" pitchFamily="34" charset="0"/>
              </a:defRPr>
            </a:lvl1pPr>
          </a:lstStyle>
          <a:p>
            <a:r>
              <a:rPr lang="en-US" dirty="0" smtClean="0"/>
              <a:t>Insert assertion here</a:t>
            </a:r>
            <a:endParaRPr lang="en-US" dirty="0"/>
          </a:p>
        </p:txBody>
      </p:sp>
      <p:sp>
        <p:nvSpPr>
          <p:cNvPr id="5" name="Text Placeholder 4"/>
          <p:cNvSpPr>
            <a:spLocks noGrp="1"/>
          </p:cNvSpPr>
          <p:nvPr>
            <p:ph type="body" sz="quarter" idx="11" hasCustomPrompt="1"/>
          </p:nvPr>
        </p:nvSpPr>
        <p:spPr>
          <a:xfrm>
            <a:off x="957613" y="2433675"/>
            <a:ext cx="2044788" cy="369332"/>
          </a:xfrm>
          <a:prstGeom prst="rect">
            <a:avLst/>
          </a:prstGeom>
        </p:spPr>
        <p:txBody>
          <a:bodyPr wrap="square" lIns="0" tIns="0" rIns="0" bIns="0">
            <a:spAutoFit/>
          </a:bodyPr>
          <a:lstStyle>
            <a:lvl1pPr>
              <a:defRPr sz="2400" b="1" baseline="0">
                <a:solidFill>
                  <a:schemeClr val="bg1"/>
                </a:solidFill>
                <a:latin typeface="Calibri" panose="020F0502020204030204" pitchFamily="34" charset="0"/>
              </a:defRPr>
            </a:lvl1pPr>
          </a:lstStyle>
          <a:p>
            <a:pPr lvl="0"/>
            <a:r>
              <a:rPr lang="en-US" b="1" dirty="0" smtClean="0">
                <a:latin typeface="Calibri" panose="020F0502020204030204" pitchFamily="34" charset="0"/>
              </a:rPr>
              <a:t>Insert text here</a:t>
            </a:r>
            <a:endParaRPr lang="en-US" dirty="0"/>
          </a:p>
        </p:txBody>
      </p:sp>
      <p:sp>
        <p:nvSpPr>
          <p:cNvPr id="6" name="Shape 18"/>
          <p:cNvSpPr txBox="1">
            <a:spLocks noGrp="1"/>
          </p:cNvSpPr>
          <p:nvPr>
            <p:ph type="sldNum" idx="12"/>
          </p:nvPr>
        </p:nvSpPr>
        <p:spPr>
          <a:xfrm>
            <a:off x="8556790" y="6333133"/>
            <a:ext cx="548699" cy="524699"/>
          </a:xfrm>
          <a:prstGeom prst="rect">
            <a:avLst/>
          </a:prstGeom>
          <a:noFill/>
          <a:ln>
            <a:noFill/>
          </a:ln>
        </p:spPr>
        <p:txBody>
          <a:bodyPr lIns="91425" tIns="91425" rIns="91425" bIns="91425" anchor="ctr" anchorCtr="0">
            <a:noAutofit/>
          </a:bodyPr>
          <a:lstStyle>
            <a:lvl1pPr marL="0" marR="0" indent="0" algn="r" rtl="0">
              <a:lnSpc>
                <a:spcPct val="100000"/>
              </a:lnSpc>
              <a:spcBef>
                <a:spcPts val="0"/>
              </a:spcBef>
              <a:spcAft>
                <a:spcPts val="0"/>
              </a:spcAft>
              <a:buNone/>
              <a:defRPr sz="1400" b="0" i="0" u="none" strike="noStrike" cap="none" baseline="0">
                <a:solidFill>
                  <a:schemeClr val="lt1"/>
                </a:solidFill>
                <a:latin typeface="Calibri" panose="020F0502020204030204" pitchFamily="34" charset="0"/>
                <a:ea typeface="Calibri" panose="020F0502020204030204" pitchFamily="34" charset="0"/>
                <a:cs typeface="Arial"/>
                <a:sym typeface="Arial"/>
                <a:rtl val="0"/>
              </a:defRPr>
            </a:lvl1pPr>
          </a:lstStyle>
          <a:p>
            <a:pPr>
              <a:buClr>
                <a:schemeClr val="lt1"/>
              </a:buClr>
              <a:buSzPct val="25000"/>
              <a:buFont typeface="Arial"/>
              <a:buNone/>
            </a:pPr>
            <a:fld id="{00000000-1234-1234-1234-123412341234}" type="slidenum">
              <a:rPr lang="en-US" smtClean="0"/>
              <a:pPr>
                <a:buClr>
                  <a:schemeClr val="lt1"/>
                </a:buClr>
                <a:buSzPct val="25000"/>
                <a:buFont typeface="Arial"/>
                <a:buNone/>
              </a:pPr>
              <a:t>‹#›</a:t>
            </a:fld>
            <a:endParaRPr lang="en-US" dirty="0"/>
          </a:p>
        </p:txBody>
      </p:sp>
    </p:spTree>
    <p:extLst>
      <p:ext uri="{BB962C8B-B14F-4D97-AF65-F5344CB8AC3E}">
        <p14:creationId xmlns:p14="http://schemas.microsoft.com/office/powerpoint/2010/main" val="32374705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86380"/>
            <a:ext cx="8915400" cy="52322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4876800" cy="461665"/>
          </a:xfrm>
          <a:prstGeom prst="rect">
            <a:avLst/>
          </a:prstGeom>
        </p:spPr>
        <p:txBody>
          <a:bodyPr/>
          <a:lstStyle>
            <a:lvl1pPr>
              <a:defRPr/>
            </a:lvl1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D463299A-589E-41AB-91AB-C28182189A32}" type="slidenum">
              <a:rPr lang="en-US" smtClean="0"/>
              <a:t>‹#›</a:t>
            </a:fld>
            <a:endParaRPr lang="en-US" dirty="0"/>
          </a:p>
        </p:txBody>
      </p:sp>
    </p:spTree>
    <p:extLst>
      <p:ext uri="{BB962C8B-B14F-4D97-AF65-F5344CB8AC3E}">
        <p14:creationId xmlns:p14="http://schemas.microsoft.com/office/powerpoint/2010/main" val="10058791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8"/>
        <p:cNvGrpSpPr/>
        <p:nvPr/>
      </p:nvGrpSpPr>
      <p:grpSpPr>
        <a:xfrm>
          <a:off x="0" y="0"/>
          <a:ext cx="0" cy="0"/>
          <a:chOff x="0" y="0"/>
          <a:chExt cx="0" cy="0"/>
        </a:xfrm>
      </p:grpSpPr>
      <p:sp>
        <p:nvSpPr>
          <p:cNvPr id="11" name="Shape 11"/>
          <p:cNvSpPr txBox="1">
            <a:spLocks noGrp="1"/>
          </p:cNvSpPr>
          <p:nvPr>
            <p:ph type="sldNum" idx="12"/>
          </p:nvPr>
        </p:nvSpPr>
        <p:spPr>
          <a:xfrm>
            <a:off x="8556790" y="6333133"/>
            <a:ext cx="548699" cy="524699"/>
          </a:xfrm>
          <a:prstGeom prst="rect">
            <a:avLst/>
          </a:prstGeom>
          <a:noFill/>
          <a:ln>
            <a:noFill/>
          </a:ln>
        </p:spPr>
        <p:txBody>
          <a:bodyPr lIns="91425" tIns="91425" rIns="91425" bIns="91425" anchor="ctr" anchorCtr="0">
            <a:noAutofit/>
          </a:bodyPr>
          <a:lstStyle>
            <a:lvl1pPr marL="0" marR="0" indent="0" algn="r" rtl="0">
              <a:lnSpc>
                <a:spcPct val="100000"/>
              </a:lnSpc>
              <a:spcBef>
                <a:spcPts val="0"/>
              </a:spcBef>
              <a:spcAft>
                <a:spcPts val="0"/>
              </a:spcAft>
              <a:buNone/>
              <a:defRPr sz="1400" b="0" i="0" u="none" strike="noStrike" cap="none" baseline="0">
                <a:solidFill>
                  <a:schemeClr val="lt1"/>
                </a:solidFill>
                <a:latin typeface="Calibri"/>
                <a:ea typeface="Calibri"/>
                <a:cs typeface="Calibri"/>
                <a:sym typeface="Calibri"/>
                <a:rtl val="0"/>
              </a:defRPr>
            </a:lvl1pPr>
          </a:lstStyle>
          <a:p>
            <a:pPr>
              <a:buClr>
                <a:schemeClr val="lt1"/>
              </a:buClr>
              <a:buSzPct val="25000"/>
              <a:buFont typeface="Arial"/>
              <a:buNone/>
            </a:pPr>
            <a:fld id="{00000000-1234-1234-1234-123412341234}" type="slidenum">
              <a:rPr lang="en-US" smtClean="0"/>
              <a:pPr>
                <a:buClr>
                  <a:schemeClr val="lt1"/>
                </a:buClr>
                <a:buSzPct val="25000"/>
                <a:buFont typeface="Arial"/>
                <a:buNone/>
              </a:pPr>
              <a:t>‹#›</a:t>
            </a:fld>
            <a:endParaRPr lang="en-US"/>
          </a:p>
        </p:txBody>
      </p:sp>
      <p:sp>
        <p:nvSpPr>
          <p:cNvPr id="13" name="Shape 13"/>
          <p:cNvSpPr txBox="1"/>
          <p:nvPr/>
        </p:nvSpPr>
        <p:spPr>
          <a:xfrm>
            <a:off x="4773075" y="2681133"/>
            <a:ext cx="1862699" cy="677100"/>
          </a:xfrm>
          <a:prstGeom prst="rect">
            <a:avLst/>
          </a:prstGeom>
          <a:noFill/>
          <a:ln>
            <a:noFill/>
          </a:ln>
        </p:spPr>
        <p:txBody>
          <a:bodyPr lIns="91425" tIns="91425" rIns="91425" bIns="91425" anchor="t" anchorCtr="0">
            <a:noAutofit/>
          </a:bodyPr>
          <a:lstStyle/>
          <a:p>
            <a:pPr>
              <a:spcBef>
                <a:spcPts val="0"/>
              </a:spcBef>
              <a:buNone/>
            </a:pPr>
            <a:endParaRPr sz="2400">
              <a:solidFill>
                <a:srgbClr val="F3F3F3"/>
              </a:solidFill>
              <a:latin typeface="Calibri"/>
              <a:ea typeface="Calibri"/>
              <a:cs typeface="Calibri"/>
              <a:sym typeface="Calibri"/>
            </a:endParaRPr>
          </a:p>
        </p:txBody>
      </p:sp>
      <p:sp>
        <p:nvSpPr>
          <p:cNvPr id="14" name="Shape 14"/>
          <p:cNvSpPr txBox="1"/>
          <p:nvPr/>
        </p:nvSpPr>
        <p:spPr>
          <a:xfrm>
            <a:off x="3751625" y="2257133"/>
            <a:ext cx="5309399" cy="825899"/>
          </a:xfrm>
          <a:prstGeom prst="rect">
            <a:avLst/>
          </a:prstGeom>
          <a:noFill/>
          <a:ln>
            <a:noFill/>
          </a:ln>
        </p:spPr>
        <p:txBody>
          <a:bodyPr lIns="91425" tIns="91425" rIns="91425" bIns="91425" anchor="t" anchorCtr="0">
            <a:noAutofit/>
          </a:bodyPr>
          <a:lstStyle/>
          <a:p>
            <a:pPr rtl="0">
              <a:spcBef>
                <a:spcPts val="0"/>
              </a:spcBef>
              <a:buNone/>
            </a:pPr>
            <a:endParaRPr sz="2400">
              <a:solidFill>
                <a:srgbClr val="FFFFFF"/>
              </a:solidFill>
              <a:latin typeface="Calibri"/>
              <a:ea typeface="Calibri"/>
              <a:cs typeface="Calibri"/>
              <a:sym typeface="Calibri"/>
            </a:endParaRPr>
          </a:p>
          <a:p>
            <a:pPr>
              <a:spcBef>
                <a:spcPts val="0"/>
              </a:spcBef>
              <a:buNone/>
            </a:pPr>
            <a:endParaRPr sz="2400">
              <a:solidFill>
                <a:srgbClr val="FFFFFF"/>
              </a:solidFill>
              <a:latin typeface="Calibri"/>
              <a:ea typeface="Calibri"/>
              <a:cs typeface="Calibri"/>
              <a:sym typeface="Calibri"/>
            </a:endParaRPr>
          </a:p>
        </p:txBody>
      </p:sp>
      <p:sp>
        <p:nvSpPr>
          <p:cNvPr id="15" name="Shape 15"/>
          <p:cNvSpPr txBox="1"/>
          <p:nvPr/>
        </p:nvSpPr>
        <p:spPr>
          <a:xfrm>
            <a:off x="3714750" y="2330866"/>
            <a:ext cx="5309399" cy="825899"/>
          </a:xfrm>
          <a:prstGeom prst="rect">
            <a:avLst/>
          </a:prstGeom>
          <a:noFill/>
          <a:ln>
            <a:noFill/>
          </a:ln>
        </p:spPr>
        <p:txBody>
          <a:bodyPr lIns="91425" tIns="91425" rIns="91425" bIns="91425" anchor="t" anchorCtr="0">
            <a:noAutofit/>
          </a:bodyPr>
          <a:lstStyle/>
          <a:p>
            <a:pPr rtl="0">
              <a:spcBef>
                <a:spcPts val="0"/>
              </a:spcBef>
              <a:buNone/>
            </a:pPr>
            <a:endParaRPr sz="2400" b="1">
              <a:latin typeface="Calibri"/>
              <a:ea typeface="Calibri"/>
              <a:cs typeface="Calibri"/>
              <a:sym typeface="Calibri"/>
            </a:endParaRPr>
          </a:p>
          <a:p>
            <a:pPr>
              <a:spcBef>
                <a:spcPts val="0"/>
              </a:spcBef>
              <a:buNone/>
            </a:pPr>
            <a:endParaRPr sz="2400" b="1">
              <a:latin typeface="Calibri"/>
              <a:ea typeface="Calibri"/>
              <a:cs typeface="Calibri"/>
              <a:sym typeface="Calibri"/>
            </a:endParaRPr>
          </a:p>
        </p:txBody>
      </p:sp>
      <p:sp>
        <p:nvSpPr>
          <p:cNvPr id="16" name="Shape 16"/>
          <p:cNvSpPr txBox="1"/>
          <p:nvPr/>
        </p:nvSpPr>
        <p:spPr>
          <a:xfrm>
            <a:off x="4341550" y="2908500"/>
            <a:ext cx="5309399" cy="825899"/>
          </a:xfrm>
          <a:prstGeom prst="rect">
            <a:avLst/>
          </a:prstGeom>
          <a:noFill/>
          <a:ln>
            <a:noFill/>
          </a:ln>
        </p:spPr>
        <p:txBody>
          <a:bodyPr lIns="91425" tIns="91425" rIns="91425" bIns="91425" anchor="t" anchorCtr="0">
            <a:noAutofit/>
          </a:bodyPr>
          <a:lstStyle/>
          <a:p>
            <a:pPr>
              <a:spcBef>
                <a:spcPts val="0"/>
              </a:spcBef>
              <a:buNone/>
            </a:pPr>
            <a:endParaRPr sz="2400" b="1">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55" r:id="rId2"/>
    <p:sldLayoutId id="2147483656" r:id="rId3"/>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Shape 40"/>
          <p:cNvSpPr/>
          <p:nvPr/>
        </p:nvSpPr>
        <p:spPr>
          <a:xfrm>
            <a:off x="3733800" y="1781174"/>
            <a:ext cx="5181600" cy="3997199"/>
          </a:xfrm>
          <a:prstGeom prst="rect">
            <a:avLst/>
          </a:prstGeom>
          <a:solidFill>
            <a:srgbClr val="FFFFFF"/>
          </a:solidFill>
          <a:ln w="9525" cap="flat">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2400" b="0" i="0" u="none" strike="noStrike" cap="none" baseline="0">
              <a:solidFill>
                <a:srgbClr val="000000"/>
              </a:solidFill>
              <a:latin typeface="Calibri"/>
              <a:ea typeface="Calibri"/>
              <a:cs typeface="Calibri"/>
              <a:sym typeface="Calibri"/>
              <a:rtl val="0"/>
            </a:endParaRPr>
          </a:p>
          <a:p>
            <a:pPr marL="0" marR="0" lvl="0" indent="0" algn="ctr" rtl="0">
              <a:lnSpc>
                <a:spcPct val="100000"/>
              </a:lnSpc>
              <a:spcBef>
                <a:spcPts val="0"/>
              </a:spcBef>
              <a:spcAft>
                <a:spcPts val="0"/>
              </a:spcAft>
              <a:buClr>
                <a:srgbClr val="000000"/>
              </a:buClr>
              <a:buFont typeface="Arial"/>
              <a:buNone/>
            </a:pPr>
            <a:endParaRPr sz="2400" b="0" i="0" u="none" strike="noStrike" cap="none" baseline="0">
              <a:solidFill>
                <a:srgbClr val="000000"/>
              </a:solidFill>
              <a:latin typeface="Calibri"/>
              <a:ea typeface="Calibri"/>
              <a:cs typeface="Calibri"/>
              <a:sym typeface="Calibri"/>
              <a:rtl val="0"/>
            </a:endParaRPr>
          </a:p>
          <a:p>
            <a:pPr marL="0" marR="0" lvl="0" indent="0" algn="ctr" rtl="0">
              <a:lnSpc>
                <a:spcPct val="100000"/>
              </a:lnSpc>
              <a:spcBef>
                <a:spcPts val="0"/>
              </a:spcBef>
              <a:spcAft>
                <a:spcPts val="0"/>
              </a:spcAft>
              <a:buClr>
                <a:srgbClr val="000000"/>
              </a:buClr>
              <a:buFont typeface="Arial"/>
              <a:buNone/>
            </a:pPr>
            <a:endParaRPr sz="2400" b="0" i="0" u="none" strike="noStrike" cap="none" baseline="0">
              <a:solidFill>
                <a:srgbClr val="000000"/>
              </a:solidFill>
              <a:latin typeface="Calibri"/>
              <a:ea typeface="Calibri"/>
              <a:cs typeface="Calibri"/>
              <a:sym typeface="Calibri"/>
              <a:rtl val="0"/>
            </a:endParaRPr>
          </a:p>
          <a:p>
            <a:pPr marL="0" marR="0" lvl="0" indent="0" algn="ctr" rtl="0">
              <a:lnSpc>
                <a:spcPct val="100000"/>
              </a:lnSpc>
              <a:spcBef>
                <a:spcPts val="0"/>
              </a:spcBef>
              <a:spcAft>
                <a:spcPts val="0"/>
              </a:spcAft>
              <a:buClr>
                <a:srgbClr val="000000"/>
              </a:buClr>
              <a:buFont typeface="Arial"/>
              <a:buNone/>
            </a:pPr>
            <a:endParaRPr sz="2400" b="0" i="0" u="none" strike="noStrike" cap="none" baseline="0">
              <a:solidFill>
                <a:srgbClr val="000000"/>
              </a:solidFill>
              <a:latin typeface="Calibri"/>
              <a:ea typeface="Calibri"/>
              <a:cs typeface="Calibri"/>
              <a:sym typeface="Calibri"/>
              <a:rtl val="0"/>
            </a:endParaRPr>
          </a:p>
          <a:p>
            <a:pPr marL="0" marR="0" lvl="0" indent="0" algn="l" rtl="0">
              <a:lnSpc>
                <a:spcPct val="100000"/>
              </a:lnSpc>
              <a:spcBef>
                <a:spcPts val="0"/>
              </a:spcBef>
              <a:spcAft>
                <a:spcPts val="0"/>
              </a:spcAft>
              <a:buClr>
                <a:srgbClr val="000000"/>
              </a:buClr>
              <a:buSzPct val="25000"/>
              <a:buFont typeface="Calibri"/>
              <a:buNone/>
            </a:pPr>
            <a:r>
              <a:rPr lang="en-US" sz="2000" b="1" i="0" u="none" strike="noStrike" cap="none" baseline="0">
                <a:solidFill>
                  <a:srgbClr val="000000"/>
                </a:solidFill>
                <a:latin typeface="Calibri"/>
                <a:ea typeface="Calibri"/>
                <a:cs typeface="Calibri"/>
                <a:sym typeface="Calibri"/>
                <a:rtl val="0"/>
              </a:rPr>
              <a:t>Replace this box with key image to introduce talk’s scope, importance, or background</a:t>
            </a:r>
          </a:p>
          <a:p>
            <a:pPr marL="0" marR="0" lvl="0" indent="0" algn="ctr" rtl="0">
              <a:lnSpc>
                <a:spcPct val="100000"/>
              </a:lnSpc>
              <a:spcBef>
                <a:spcPts val="0"/>
              </a:spcBef>
              <a:spcAft>
                <a:spcPts val="0"/>
              </a:spcAft>
              <a:buClr>
                <a:srgbClr val="000000"/>
              </a:buClr>
              <a:buFont typeface="Arial"/>
              <a:buNone/>
            </a:pPr>
            <a:endParaRPr sz="2400" b="0" i="0" u="none" strike="noStrike" cap="none" baseline="0">
              <a:solidFill>
                <a:srgbClr val="000000"/>
              </a:solidFill>
              <a:latin typeface="Calibri"/>
              <a:ea typeface="Calibri"/>
              <a:cs typeface="Calibri"/>
              <a:sym typeface="Calibri"/>
              <a:rtl val="0"/>
            </a:endParaRPr>
          </a:p>
          <a:p>
            <a:pPr marL="0" marR="0" lvl="0" indent="0" algn="ctr" rtl="0">
              <a:lnSpc>
                <a:spcPct val="100000"/>
              </a:lnSpc>
              <a:spcBef>
                <a:spcPts val="0"/>
              </a:spcBef>
              <a:spcAft>
                <a:spcPts val="0"/>
              </a:spcAft>
              <a:buClr>
                <a:srgbClr val="000000"/>
              </a:buClr>
              <a:buFont typeface="Arial"/>
              <a:buNone/>
            </a:pPr>
            <a:endParaRPr sz="2400" b="0" i="0" u="none" strike="noStrike" cap="none" baseline="0">
              <a:solidFill>
                <a:srgbClr val="000000"/>
              </a:solidFill>
              <a:latin typeface="Calibri"/>
              <a:ea typeface="Calibri"/>
              <a:cs typeface="Calibri"/>
              <a:sym typeface="Calibri"/>
              <a:rtl val="0"/>
            </a:endParaRPr>
          </a:p>
          <a:p>
            <a:pPr marL="0" marR="0" lvl="0" indent="0" algn="ctr" rtl="0">
              <a:lnSpc>
                <a:spcPct val="100000"/>
              </a:lnSpc>
              <a:spcBef>
                <a:spcPts val="0"/>
              </a:spcBef>
              <a:spcAft>
                <a:spcPts val="0"/>
              </a:spcAft>
              <a:buClr>
                <a:srgbClr val="000000"/>
              </a:buClr>
              <a:buFont typeface="Arial"/>
              <a:buNone/>
            </a:pPr>
            <a:endParaRPr sz="2400" b="0" i="0" u="none" strike="noStrike" cap="none" baseline="0">
              <a:solidFill>
                <a:srgbClr val="000000"/>
              </a:solidFill>
              <a:latin typeface="Calibri"/>
              <a:ea typeface="Calibri"/>
              <a:cs typeface="Calibri"/>
              <a:sym typeface="Calibri"/>
              <a:rtl val="0"/>
            </a:endParaRPr>
          </a:p>
          <a:p>
            <a:pPr marL="0" marR="0" lvl="0" indent="0" algn="ctr" rtl="0">
              <a:lnSpc>
                <a:spcPct val="100000"/>
              </a:lnSpc>
              <a:spcBef>
                <a:spcPts val="0"/>
              </a:spcBef>
              <a:spcAft>
                <a:spcPts val="0"/>
              </a:spcAft>
              <a:buClr>
                <a:srgbClr val="000000"/>
              </a:buClr>
              <a:buFont typeface="Arial"/>
              <a:buNone/>
            </a:pPr>
            <a:endParaRPr sz="2400" b="0" i="0" u="none" strike="noStrike" cap="none" baseline="0">
              <a:solidFill>
                <a:srgbClr val="000000"/>
              </a:solidFill>
              <a:latin typeface="Calibri"/>
              <a:ea typeface="Calibri"/>
              <a:cs typeface="Calibri"/>
              <a:sym typeface="Calibri"/>
              <a:rtl val="0"/>
            </a:endParaRPr>
          </a:p>
          <a:p>
            <a:pPr marL="0" marR="0" lvl="0" indent="0" algn="ctr" rtl="0">
              <a:lnSpc>
                <a:spcPct val="100000"/>
              </a:lnSpc>
              <a:spcBef>
                <a:spcPts val="0"/>
              </a:spcBef>
              <a:spcAft>
                <a:spcPts val="0"/>
              </a:spcAft>
              <a:buClr>
                <a:srgbClr val="000000"/>
              </a:buClr>
              <a:buFont typeface="Arial"/>
              <a:buNone/>
            </a:pPr>
            <a:endParaRPr sz="2400" b="0" i="0" u="none" strike="noStrike" cap="none" baseline="0">
              <a:solidFill>
                <a:srgbClr val="000000"/>
              </a:solidFill>
              <a:latin typeface="Calibri"/>
              <a:ea typeface="Calibri"/>
              <a:cs typeface="Calibri"/>
              <a:sym typeface="Calibri"/>
              <a:rtl val="0"/>
            </a:endParaRPr>
          </a:p>
        </p:txBody>
      </p:sp>
      <p:sp>
        <p:nvSpPr>
          <p:cNvPr id="41" name="Shape 41"/>
          <p:cNvSpPr txBox="1"/>
          <p:nvPr/>
        </p:nvSpPr>
        <p:spPr>
          <a:xfrm>
            <a:off x="152400" y="6131733"/>
            <a:ext cx="1115699" cy="600899"/>
          </a:xfrm>
          <a:prstGeom prst="rect">
            <a:avLst/>
          </a:prstGeom>
          <a:solidFill>
            <a:srgbClr val="262626"/>
          </a:solidFill>
          <a:ln w="9525" cap="flat">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Calibri"/>
              <a:buNone/>
            </a:pPr>
            <a:r>
              <a:rPr lang="en-US" sz="1200" b="0" i="0" u="none" strike="noStrike" cap="none" baseline="0">
                <a:solidFill>
                  <a:schemeClr val="lt1"/>
                </a:solidFill>
                <a:latin typeface="Calibri"/>
                <a:ea typeface="Calibri"/>
                <a:cs typeface="Calibri"/>
                <a:sym typeface="Calibri"/>
                <a:rtl val="0"/>
              </a:rPr>
              <a:t>Replace with </a:t>
            </a:r>
          </a:p>
          <a:p>
            <a:pPr marL="0" marR="0" lvl="0" indent="0" algn="l" rtl="0">
              <a:lnSpc>
                <a:spcPct val="100000"/>
              </a:lnSpc>
              <a:spcBef>
                <a:spcPts val="0"/>
              </a:spcBef>
              <a:spcAft>
                <a:spcPts val="0"/>
              </a:spcAft>
              <a:buClr>
                <a:schemeClr val="lt1"/>
              </a:buClr>
              <a:buSzPct val="25000"/>
              <a:buFont typeface="Calibri"/>
              <a:buNone/>
            </a:pPr>
            <a:r>
              <a:rPr lang="en-US" sz="1200" b="0" i="0" u="none" strike="noStrike" cap="none" baseline="0">
                <a:solidFill>
                  <a:schemeClr val="lt1"/>
                </a:solidFill>
                <a:latin typeface="Calibri"/>
                <a:ea typeface="Calibri"/>
                <a:cs typeface="Calibri"/>
                <a:sym typeface="Calibri"/>
                <a:rtl val="0"/>
              </a:rPr>
              <a:t>your Logo</a:t>
            </a:r>
          </a:p>
        </p:txBody>
      </p:sp>
      <p:sp>
        <p:nvSpPr>
          <p:cNvPr id="42" name="Shape 42"/>
          <p:cNvSpPr txBox="1"/>
          <p:nvPr/>
        </p:nvSpPr>
        <p:spPr>
          <a:xfrm>
            <a:off x="69475" y="76200"/>
            <a:ext cx="7509000" cy="1107996"/>
          </a:xfrm>
          <a:prstGeom prst="rect">
            <a:avLst/>
          </a:prstGeom>
          <a:noFill/>
          <a:ln>
            <a:noFill/>
          </a:ln>
        </p:spPr>
        <p:txBody>
          <a:bodyPr lIns="0" tIns="0" rIns="0" bIns="0" anchor="t" anchorCtr="0">
            <a:spAutoFit/>
          </a:bodyPr>
          <a:lstStyle/>
          <a:p>
            <a:pPr marL="0" marR="0" lvl="0" indent="0" algn="l" rtl="0">
              <a:lnSpc>
                <a:spcPct val="100000"/>
              </a:lnSpc>
              <a:spcBef>
                <a:spcPts val="0"/>
              </a:spcBef>
              <a:spcAft>
                <a:spcPts val="0"/>
              </a:spcAft>
              <a:buClr>
                <a:srgbClr val="FFFFFF"/>
              </a:buClr>
              <a:buSzPct val="25000"/>
              <a:buFont typeface="Calibri"/>
              <a:buNone/>
            </a:pPr>
            <a:r>
              <a:rPr lang="en-US" sz="3600" b="1" i="0" u="none" strike="noStrike" cap="none" baseline="0" dirty="0">
                <a:solidFill>
                  <a:srgbClr val="FFFFFF"/>
                </a:solidFill>
                <a:latin typeface="Calibri"/>
                <a:ea typeface="Calibri"/>
                <a:cs typeface="Calibri"/>
                <a:sym typeface="Calibri"/>
                <a:rtl val="0"/>
              </a:rPr>
              <a:t>Title of Presentation in Initial Capitals:</a:t>
            </a:r>
          </a:p>
          <a:p>
            <a:pPr marL="0" marR="0" lvl="0" indent="0" algn="l" rtl="0">
              <a:lnSpc>
                <a:spcPct val="100000"/>
              </a:lnSpc>
              <a:spcBef>
                <a:spcPts val="0"/>
              </a:spcBef>
              <a:spcAft>
                <a:spcPts val="0"/>
              </a:spcAft>
              <a:buClr>
                <a:srgbClr val="FFFFFF"/>
              </a:buClr>
              <a:buSzPct val="25000"/>
              <a:buFont typeface="Calibri"/>
              <a:buNone/>
            </a:pPr>
            <a:r>
              <a:rPr lang="en-US" sz="3600" b="1" i="0" u="none" strike="noStrike" cap="none" baseline="0" dirty="0">
                <a:solidFill>
                  <a:srgbClr val="FFFFFF"/>
                </a:solidFill>
                <a:latin typeface="Calibri"/>
                <a:ea typeface="Calibri"/>
                <a:cs typeface="Calibri"/>
                <a:sym typeface="Calibri"/>
                <a:rtl val="0"/>
              </a:rPr>
              <a:t>36 Points, Calibri Bold </a:t>
            </a:r>
          </a:p>
        </p:txBody>
      </p:sp>
      <p:sp>
        <p:nvSpPr>
          <p:cNvPr id="2" name="TextBox 1"/>
          <p:cNvSpPr txBox="1"/>
          <p:nvPr/>
        </p:nvSpPr>
        <p:spPr>
          <a:xfrm>
            <a:off x="788670" y="2446020"/>
            <a:ext cx="184731" cy="369332"/>
          </a:xfrm>
          <a:prstGeom prst="rect">
            <a:avLst/>
          </a:prstGeom>
          <a:noFill/>
        </p:spPr>
        <p:txBody>
          <a:bodyPr wrap="none" rtlCol="0">
            <a:spAutoFit/>
          </a:bodyPr>
          <a:lstStyle/>
          <a:p>
            <a:endParaRPr lang="en-US" sz="1800" dirty="0"/>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075" y="76200"/>
            <a:ext cx="8975725" cy="954107"/>
          </a:xfrm>
        </p:spPr>
        <p:txBody>
          <a:bodyPr>
            <a:normAutofit/>
          </a:bodyPr>
          <a:lstStyle/>
          <a:p>
            <a:r>
              <a:rPr lang="en-US" sz="2800" b="1" dirty="0" smtClean="0">
                <a:solidFill>
                  <a:schemeClr val="bg1"/>
                </a:solidFill>
                <a:latin typeface="Calibri" panose="020F0502020204030204" pitchFamily="34" charset="0"/>
              </a:rPr>
              <a:t>Momentum is equal to the mass of an </a:t>
            </a:r>
            <a:r>
              <a:rPr lang="en-US" sz="2800" b="1" dirty="0">
                <a:solidFill>
                  <a:schemeClr val="bg1"/>
                </a:solidFill>
                <a:latin typeface="Calibri" panose="020F0502020204030204" pitchFamily="34" charset="0"/>
              </a:rPr>
              <a:t>object </a:t>
            </a:r>
            <a:r>
              <a:rPr lang="en-US" sz="2800" b="1" dirty="0" smtClean="0">
                <a:solidFill>
                  <a:schemeClr val="bg1"/>
                </a:solidFill>
                <a:latin typeface="Calibri" panose="020F0502020204030204" pitchFamily="34" charset="0"/>
              </a:rPr>
              <a:t/>
            </a:r>
            <a:br>
              <a:rPr lang="en-US" sz="2800" b="1" dirty="0" smtClean="0">
                <a:solidFill>
                  <a:schemeClr val="bg1"/>
                </a:solidFill>
                <a:latin typeface="Calibri" panose="020F0502020204030204" pitchFamily="34" charset="0"/>
              </a:rPr>
            </a:br>
            <a:r>
              <a:rPr lang="en-US" sz="2800" b="1" dirty="0" smtClean="0">
                <a:solidFill>
                  <a:schemeClr val="bg1"/>
                </a:solidFill>
                <a:latin typeface="Calibri" panose="020F0502020204030204" pitchFamily="34" charset="0"/>
              </a:rPr>
              <a:t>multiplied by its velocity</a:t>
            </a:r>
            <a:endParaRPr lang="en-US" sz="2800" b="1" dirty="0">
              <a:solidFill>
                <a:schemeClr val="bg1"/>
              </a:solidFill>
              <a:latin typeface="Calibri" panose="020F0502020204030204" pitchFamily="34" charset="0"/>
            </a:endParaRPr>
          </a:p>
        </p:txBody>
      </p:sp>
      <p:sp>
        <p:nvSpPr>
          <p:cNvPr id="13" name="TextBox 12"/>
          <p:cNvSpPr txBox="1"/>
          <p:nvPr/>
        </p:nvSpPr>
        <p:spPr>
          <a:xfrm>
            <a:off x="838200" y="2895600"/>
            <a:ext cx="2516266" cy="1107996"/>
          </a:xfrm>
          <a:prstGeom prst="rect">
            <a:avLst/>
          </a:prstGeom>
          <a:solidFill>
            <a:schemeClr val="tx1">
              <a:alpha val="50000"/>
            </a:schemeClr>
          </a:solidFill>
        </p:spPr>
        <p:txBody>
          <a:bodyPr wrap="none" rtlCol="0">
            <a:spAutoFit/>
          </a:bodyPr>
          <a:lstStyle/>
          <a:p>
            <a:r>
              <a:rPr lang="en-US" sz="6600" b="1" kern="1200" dirty="0" smtClean="0">
                <a:solidFill>
                  <a:srgbClr val="FF0000"/>
                </a:solidFill>
                <a:latin typeface="Calibri"/>
                <a:ea typeface="+mn-ea"/>
                <a:cs typeface="+mn-cs"/>
              </a:rPr>
              <a:t>p </a:t>
            </a:r>
            <a:r>
              <a:rPr lang="en-US" sz="6600" b="1" kern="1200" dirty="0" smtClean="0">
                <a:solidFill>
                  <a:srgbClr val="FFFF00"/>
                </a:solidFill>
                <a:latin typeface="Calibri"/>
                <a:ea typeface="+mn-ea"/>
                <a:cs typeface="+mn-cs"/>
              </a:rPr>
              <a:t>= mv</a:t>
            </a:r>
            <a:endParaRPr lang="en-US" sz="6600" b="1" kern="1200" dirty="0">
              <a:solidFill>
                <a:srgbClr val="FFFF00"/>
              </a:solidFill>
              <a:latin typeface="Calibri"/>
              <a:ea typeface="+mn-ea"/>
              <a:cs typeface="+mn-cs"/>
            </a:endParaRPr>
          </a:p>
        </p:txBody>
      </p:sp>
      <p:sp>
        <p:nvSpPr>
          <p:cNvPr id="4" name="TextBox 3"/>
          <p:cNvSpPr txBox="1"/>
          <p:nvPr/>
        </p:nvSpPr>
        <p:spPr>
          <a:xfrm>
            <a:off x="838200" y="4800600"/>
            <a:ext cx="2473626" cy="523220"/>
          </a:xfrm>
          <a:prstGeom prst="rect">
            <a:avLst/>
          </a:prstGeom>
          <a:solidFill>
            <a:schemeClr val="tx1">
              <a:alpha val="50000"/>
            </a:schemeClr>
          </a:solidFill>
        </p:spPr>
        <p:txBody>
          <a:bodyPr wrap="none" rtlCol="0">
            <a:spAutoFit/>
          </a:bodyPr>
          <a:lstStyle/>
          <a:p>
            <a:r>
              <a:rPr lang="en-US" sz="2800" b="1" kern="1200" dirty="0" smtClean="0">
                <a:solidFill>
                  <a:srgbClr val="FFFF00"/>
                </a:solidFill>
                <a:latin typeface="Calibri"/>
                <a:ea typeface="+mn-ea"/>
                <a:cs typeface="+mn-cs"/>
              </a:rPr>
              <a:t>p = momentum</a:t>
            </a:r>
            <a:endParaRPr lang="en-US" sz="2800" b="1" kern="1200" dirty="0">
              <a:solidFill>
                <a:srgbClr val="FFFF00"/>
              </a:solidFill>
              <a:latin typeface="Calibri"/>
              <a:ea typeface="+mn-ea"/>
              <a:cs typeface="+mn-cs"/>
            </a:endParaRPr>
          </a:p>
        </p:txBody>
      </p:sp>
      <p:sp>
        <p:nvSpPr>
          <p:cNvPr id="8" name="Oval 7"/>
          <p:cNvSpPr/>
          <p:nvPr/>
        </p:nvSpPr>
        <p:spPr>
          <a:xfrm>
            <a:off x="3632579" y="3215627"/>
            <a:ext cx="762000" cy="770909"/>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
        <p:nvSpPr>
          <p:cNvPr id="9" name="Oval 8"/>
          <p:cNvSpPr/>
          <p:nvPr/>
        </p:nvSpPr>
        <p:spPr>
          <a:xfrm>
            <a:off x="4937078" y="3657600"/>
            <a:ext cx="762000" cy="770909"/>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
        <p:nvSpPr>
          <p:cNvPr id="10" name="Oval 9"/>
          <p:cNvSpPr/>
          <p:nvPr/>
        </p:nvSpPr>
        <p:spPr>
          <a:xfrm>
            <a:off x="5699078" y="3657600"/>
            <a:ext cx="762000" cy="770909"/>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
        <p:nvSpPr>
          <p:cNvPr id="11" name="Oval 10"/>
          <p:cNvSpPr/>
          <p:nvPr/>
        </p:nvSpPr>
        <p:spPr>
          <a:xfrm>
            <a:off x="6461078" y="3657600"/>
            <a:ext cx="762000" cy="770909"/>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sp>
        <p:nvSpPr>
          <p:cNvPr id="12" name="Oval 11"/>
          <p:cNvSpPr/>
          <p:nvPr/>
        </p:nvSpPr>
        <p:spPr>
          <a:xfrm>
            <a:off x="7239000" y="3657600"/>
            <a:ext cx="762000" cy="770909"/>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kern="1200">
              <a:solidFill>
                <a:prstClr val="white"/>
              </a:solidFill>
            </a:endParaRPr>
          </a:p>
        </p:txBody>
      </p:sp>
      <p:cxnSp>
        <p:nvCxnSpPr>
          <p:cNvPr id="14" name="Straight Connector 13"/>
          <p:cNvCxnSpPr>
            <a:stCxn id="8" idx="7"/>
          </p:cNvCxnSpPr>
          <p:nvPr/>
        </p:nvCxnSpPr>
        <p:spPr>
          <a:xfrm flipV="1">
            <a:off x="4282987" y="1600200"/>
            <a:ext cx="822413" cy="17283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620000" y="1600200"/>
            <a:ext cx="0" cy="20638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842078" y="1600200"/>
            <a:ext cx="0" cy="20638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080078" y="1593724"/>
            <a:ext cx="0" cy="20638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318078" y="1593725"/>
            <a:ext cx="0" cy="20638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105400" y="1593725"/>
            <a:ext cx="2514600" cy="1592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t="9291" b="16859"/>
          <a:stretch/>
        </p:blipFill>
        <p:spPr>
          <a:xfrm>
            <a:off x="7841625" y="5859262"/>
            <a:ext cx="1226175" cy="905523"/>
          </a:xfrm>
          <a:prstGeom prst="rect">
            <a:avLst/>
          </a:prstGeom>
        </p:spPr>
      </p:pic>
    </p:spTree>
    <p:extLst>
      <p:ext uri="{BB962C8B-B14F-4D97-AF65-F5344CB8AC3E}">
        <p14:creationId xmlns:p14="http://schemas.microsoft.com/office/powerpoint/2010/main" val="963922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75" y="76200"/>
            <a:ext cx="8975725" cy="954107"/>
          </a:xfrm>
        </p:spPr>
        <p:txBody>
          <a:bodyPr>
            <a:normAutofit/>
          </a:bodyPr>
          <a:lstStyle/>
          <a:p>
            <a:r>
              <a:rPr lang="en-US" sz="2800" b="1" dirty="0" smtClean="0">
                <a:solidFill>
                  <a:schemeClr val="bg1"/>
                </a:solidFill>
                <a:latin typeface="Calibri" panose="020F0502020204030204" pitchFamily="34" charset="0"/>
              </a:rPr>
              <a:t>Momentum is equal to the mass of an </a:t>
            </a:r>
            <a:r>
              <a:rPr lang="en-US" sz="2800" b="1" dirty="0">
                <a:solidFill>
                  <a:schemeClr val="bg1"/>
                </a:solidFill>
                <a:latin typeface="Calibri" panose="020F0502020204030204" pitchFamily="34" charset="0"/>
              </a:rPr>
              <a:t>object </a:t>
            </a:r>
            <a:r>
              <a:rPr lang="en-US" sz="2800" b="1" dirty="0" smtClean="0">
                <a:solidFill>
                  <a:schemeClr val="bg1"/>
                </a:solidFill>
                <a:latin typeface="Calibri" panose="020F0502020204030204" pitchFamily="34" charset="0"/>
              </a:rPr>
              <a:t/>
            </a:r>
            <a:br>
              <a:rPr lang="en-US" sz="2800" b="1" dirty="0" smtClean="0">
                <a:solidFill>
                  <a:schemeClr val="bg1"/>
                </a:solidFill>
                <a:latin typeface="Calibri" panose="020F0502020204030204" pitchFamily="34" charset="0"/>
              </a:rPr>
            </a:br>
            <a:r>
              <a:rPr lang="en-US" sz="2800" b="1" dirty="0" smtClean="0">
                <a:solidFill>
                  <a:schemeClr val="bg1"/>
                </a:solidFill>
                <a:latin typeface="Calibri" panose="020F0502020204030204" pitchFamily="34" charset="0"/>
              </a:rPr>
              <a:t>multiplied by its velocity</a:t>
            </a:r>
            <a:endParaRPr lang="en-US" sz="2800" b="1" dirty="0">
              <a:solidFill>
                <a:schemeClr val="bg1"/>
              </a:solidFill>
              <a:latin typeface="Calibri" panose="020F0502020204030204" pitchFamily="34" charset="0"/>
            </a:endParaRPr>
          </a:p>
        </p:txBody>
      </p:sp>
      <p:sp>
        <p:nvSpPr>
          <p:cNvPr id="13" name="TextBox 12"/>
          <p:cNvSpPr txBox="1"/>
          <p:nvPr/>
        </p:nvSpPr>
        <p:spPr>
          <a:xfrm>
            <a:off x="838200" y="2895600"/>
            <a:ext cx="2516266" cy="1107996"/>
          </a:xfrm>
          <a:prstGeom prst="rect">
            <a:avLst/>
          </a:prstGeom>
          <a:solidFill>
            <a:schemeClr val="tx1">
              <a:alpha val="50000"/>
            </a:schemeClr>
          </a:solidFill>
        </p:spPr>
        <p:txBody>
          <a:bodyPr wrap="none" rtlCol="0">
            <a:spAutoFit/>
          </a:bodyPr>
          <a:lstStyle/>
          <a:p>
            <a:pPr fontAlgn="auto">
              <a:spcBef>
                <a:spcPts val="0"/>
              </a:spcBef>
              <a:spcAft>
                <a:spcPts val="0"/>
              </a:spcAft>
            </a:pPr>
            <a:r>
              <a:rPr lang="en-US" sz="6600" b="1" dirty="0" smtClean="0">
                <a:solidFill>
                  <a:srgbClr val="FFFF00"/>
                </a:solidFill>
                <a:latin typeface="Calibri"/>
              </a:rPr>
              <a:t>p = </a:t>
            </a:r>
            <a:r>
              <a:rPr lang="en-US" sz="6600" b="1" dirty="0" smtClean="0">
                <a:solidFill>
                  <a:srgbClr val="FF0000"/>
                </a:solidFill>
                <a:latin typeface="Calibri"/>
              </a:rPr>
              <a:t>m</a:t>
            </a:r>
            <a:r>
              <a:rPr lang="en-US" sz="6600" b="1" dirty="0" smtClean="0">
                <a:solidFill>
                  <a:srgbClr val="FFFF00"/>
                </a:solidFill>
                <a:latin typeface="Calibri"/>
              </a:rPr>
              <a:t>v</a:t>
            </a:r>
            <a:endParaRPr lang="en-US" sz="6600" b="1" dirty="0">
              <a:solidFill>
                <a:srgbClr val="FFFF00"/>
              </a:solidFill>
              <a:latin typeface="Calibri"/>
            </a:endParaRPr>
          </a:p>
        </p:txBody>
      </p:sp>
      <p:sp>
        <p:nvSpPr>
          <p:cNvPr id="4" name="TextBox 3"/>
          <p:cNvSpPr txBox="1"/>
          <p:nvPr/>
        </p:nvSpPr>
        <p:spPr>
          <a:xfrm>
            <a:off x="1066800" y="4800600"/>
            <a:ext cx="1596912" cy="523220"/>
          </a:xfrm>
          <a:prstGeom prst="rect">
            <a:avLst/>
          </a:prstGeom>
          <a:solidFill>
            <a:schemeClr val="tx1">
              <a:alpha val="50000"/>
            </a:schemeClr>
          </a:solidFill>
        </p:spPr>
        <p:txBody>
          <a:bodyPr wrap="none" rtlCol="0">
            <a:spAutoFit/>
          </a:bodyPr>
          <a:lstStyle/>
          <a:p>
            <a:pPr fontAlgn="auto">
              <a:spcBef>
                <a:spcPts val="0"/>
              </a:spcBef>
              <a:spcAft>
                <a:spcPts val="0"/>
              </a:spcAft>
            </a:pPr>
            <a:r>
              <a:rPr lang="en-US" sz="2800" b="1" dirty="0" smtClean="0">
                <a:solidFill>
                  <a:srgbClr val="FFFF00"/>
                </a:solidFill>
                <a:latin typeface="Calibri"/>
              </a:rPr>
              <a:t>m = mass</a:t>
            </a:r>
            <a:endParaRPr lang="en-US" sz="2800" b="1" dirty="0">
              <a:solidFill>
                <a:srgbClr val="FFFF00"/>
              </a:solidFill>
              <a:latin typeface="Calibri"/>
            </a:endParaRPr>
          </a:p>
        </p:txBody>
      </p:sp>
      <p:grpSp>
        <p:nvGrpSpPr>
          <p:cNvPr id="6" name="Group 5"/>
          <p:cNvGrpSpPr/>
          <p:nvPr/>
        </p:nvGrpSpPr>
        <p:grpSpPr>
          <a:xfrm>
            <a:off x="3632579" y="1593724"/>
            <a:ext cx="4368421" cy="2834785"/>
            <a:chOff x="3632579" y="1593724"/>
            <a:chExt cx="4368421" cy="2834785"/>
          </a:xfrm>
        </p:grpSpPr>
        <p:sp>
          <p:nvSpPr>
            <p:cNvPr id="7" name="Oval 6"/>
            <p:cNvSpPr/>
            <p:nvPr/>
          </p:nvSpPr>
          <p:spPr>
            <a:xfrm>
              <a:off x="3632579" y="3215627"/>
              <a:ext cx="762000" cy="770909"/>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8" name="Oval 7"/>
            <p:cNvSpPr/>
            <p:nvPr/>
          </p:nvSpPr>
          <p:spPr>
            <a:xfrm>
              <a:off x="4937078" y="3657600"/>
              <a:ext cx="762000" cy="770909"/>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9" name="Oval 8"/>
            <p:cNvSpPr/>
            <p:nvPr/>
          </p:nvSpPr>
          <p:spPr>
            <a:xfrm>
              <a:off x="5699078" y="3657600"/>
              <a:ext cx="762000" cy="770909"/>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10" name="Oval 9"/>
            <p:cNvSpPr/>
            <p:nvPr/>
          </p:nvSpPr>
          <p:spPr>
            <a:xfrm>
              <a:off x="6461078" y="3657600"/>
              <a:ext cx="762000" cy="770909"/>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11" name="Oval 10"/>
            <p:cNvSpPr/>
            <p:nvPr/>
          </p:nvSpPr>
          <p:spPr>
            <a:xfrm>
              <a:off x="7239000" y="3657600"/>
              <a:ext cx="762000" cy="770909"/>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cxnSp>
          <p:nvCxnSpPr>
            <p:cNvPr id="12" name="Straight Connector 11"/>
            <p:cNvCxnSpPr>
              <a:stCxn id="7" idx="7"/>
            </p:cNvCxnSpPr>
            <p:nvPr/>
          </p:nvCxnSpPr>
          <p:spPr>
            <a:xfrm flipV="1">
              <a:off x="4282987" y="1600200"/>
              <a:ext cx="822413" cy="17283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620000" y="1600200"/>
              <a:ext cx="0" cy="20638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842078" y="1600200"/>
              <a:ext cx="0" cy="20638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080078" y="1593724"/>
              <a:ext cx="0" cy="20638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5318078" y="1593725"/>
              <a:ext cx="0" cy="20638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105400" y="1593725"/>
              <a:ext cx="2514600" cy="15920"/>
            </a:xfrm>
            <a:prstGeom prst="line">
              <a:avLst/>
            </a:prstGeom>
            <a:ln w="38100"/>
          </p:spPr>
          <p:style>
            <a:lnRef idx="1">
              <a:schemeClr val="accent1"/>
            </a:lnRef>
            <a:fillRef idx="0">
              <a:schemeClr val="accent1"/>
            </a:fillRef>
            <a:effectRef idx="0">
              <a:schemeClr val="accent1"/>
            </a:effectRef>
            <a:fontRef idx="minor">
              <a:schemeClr val="tx1"/>
            </a:fontRef>
          </p:style>
        </p:cxnSp>
      </p:gr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t="9291" b="16859"/>
          <a:stretch/>
        </p:blipFill>
        <p:spPr>
          <a:xfrm>
            <a:off x="7841625" y="5859262"/>
            <a:ext cx="1226175" cy="905523"/>
          </a:xfrm>
          <a:prstGeom prst="rect">
            <a:avLst/>
          </a:prstGeom>
        </p:spPr>
      </p:pic>
    </p:spTree>
    <p:extLst>
      <p:ext uri="{BB962C8B-B14F-4D97-AF65-F5344CB8AC3E}">
        <p14:creationId xmlns:p14="http://schemas.microsoft.com/office/powerpoint/2010/main" val="7656093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75" y="76200"/>
            <a:ext cx="8975725" cy="954107"/>
          </a:xfrm>
        </p:spPr>
        <p:txBody>
          <a:bodyPr>
            <a:normAutofit/>
          </a:bodyPr>
          <a:lstStyle/>
          <a:p>
            <a:r>
              <a:rPr lang="en-US" sz="2800" b="1" dirty="0" smtClean="0">
                <a:solidFill>
                  <a:schemeClr val="bg1"/>
                </a:solidFill>
                <a:latin typeface="Calibri" panose="020F0502020204030204" pitchFamily="34" charset="0"/>
              </a:rPr>
              <a:t>Momentum is equal to the mass of an object </a:t>
            </a:r>
            <a:br>
              <a:rPr lang="en-US" sz="2800" b="1" dirty="0" smtClean="0">
                <a:solidFill>
                  <a:schemeClr val="bg1"/>
                </a:solidFill>
                <a:latin typeface="Calibri" panose="020F0502020204030204" pitchFamily="34" charset="0"/>
              </a:rPr>
            </a:br>
            <a:r>
              <a:rPr lang="en-US" sz="2800" b="1" dirty="0" smtClean="0">
                <a:solidFill>
                  <a:schemeClr val="bg1"/>
                </a:solidFill>
                <a:latin typeface="Calibri" panose="020F0502020204030204" pitchFamily="34" charset="0"/>
              </a:rPr>
              <a:t>multiplied by its velocity</a:t>
            </a:r>
            <a:endParaRPr lang="en-US" sz="2800" b="1" dirty="0">
              <a:solidFill>
                <a:schemeClr val="bg1"/>
              </a:solidFill>
              <a:latin typeface="Calibri" panose="020F0502020204030204" pitchFamily="34" charset="0"/>
            </a:endParaRPr>
          </a:p>
        </p:txBody>
      </p:sp>
      <p:sp>
        <p:nvSpPr>
          <p:cNvPr id="13" name="TextBox 12"/>
          <p:cNvSpPr txBox="1"/>
          <p:nvPr/>
        </p:nvSpPr>
        <p:spPr>
          <a:xfrm>
            <a:off x="838200" y="2895600"/>
            <a:ext cx="2516266" cy="1107996"/>
          </a:xfrm>
          <a:prstGeom prst="rect">
            <a:avLst/>
          </a:prstGeom>
          <a:solidFill>
            <a:schemeClr val="tx1">
              <a:alpha val="50000"/>
            </a:schemeClr>
          </a:solidFill>
        </p:spPr>
        <p:txBody>
          <a:bodyPr wrap="none" rtlCol="0">
            <a:spAutoFit/>
          </a:bodyPr>
          <a:lstStyle/>
          <a:p>
            <a:pPr fontAlgn="auto">
              <a:spcBef>
                <a:spcPts val="0"/>
              </a:spcBef>
              <a:spcAft>
                <a:spcPts val="0"/>
              </a:spcAft>
            </a:pPr>
            <a:r>
              <a:rPr lang="en-US" sz="6600" b="1" dirty="0" smtClean="0">
                <a:solidFill>
                  <a:srgbClr val="FFFF00"/>
                </a:solidFill>
                <a:latin typeface="Calibri"/>
              </a:rPr>
              <a:t>p = m</a:t>
            </a:r>
            <a:r>
              <a:rPr lang="en-US" sz="6600" b="1" dirty="0" smtClean="0">
                <a:solidFill>
                  <a:srgbClr val="FF0000"/>
                </a:solidFill>
                <a:latin typeface="Calibri"/>
              </a:rPr>
              <a:t>v</a:t>
            </a:r>
            <a:endParaRPr lang="en-US" sz="6600" b="1" dirty="0">
              <a:solidFill>
                <a:srgbClr val="FF0000"/>
              </a:solidFill>
              <a:latin typeface="Calibri"/>
            </a:endParaRPr>
          </a:p>
        </p:txBody>
      </p:sp>
      <p:sp>
        <p:nvSpPr>
          <p:cNvPr id="4" name="TextBox 3"/>
          <p:cNvSpPr txBox="1"/>
          <p:nvPr/>
        </p:nvSpPr>
        <p:spPr>
          <a:xfrm>
            <a:off x="1059094" y="4800600"/>
            <a:ext cx="1901354" cy="523220"/>
          </a:xfrm>
          <a:prstGeom prst="rect">
            <a:avLst/>
          </a:prstGeom>
          <a:solidFill>
            <a:schemeClr val="tx1">
              <a:alpha val="50000"/>
            </a:schemeClr>
          </a:solidFill>
        </p:spPr>
        <p:txBody>
          <a:bodyPr wrap="none" rtlCol="0">
            <a:spAutoFit/>
          </a:bodyPr>
          <a:lstStyle/>
          <a:p>
            <a:pPr fontAlgn="auto">
              <a:spcBef>
                <a:spcPts val="0"/>
              </a:spcBef>
              <a:spcAft>
                <a:spcPts val="0"/>
              </a:spcAft>
            </a:pPr>
            <a:r>
              <a:rPr lang="en-US" sz="2800" b="1" dirty="0" smtClean="0">
                <a:solidFill>
                  <a:srgbClr val="FFFF00"/>
                </a:solidFill>
                <a:latin typeface="Calibri"/>
              </a:rPr>
              <a:t>v = velocity</a:t>
            </a:r>
            <a:endParaRPr lang="en-US" sz="2800" b="1" dirty="0">
              <a:solidFill>
                <a:srgbClr val="FFFF00"/>
              </a:solidFill>
              <a:latin typeface="Calibri"/>
            </a:endParaRPr>
          </a:p>
        </p:txBody>
      </p:sp>
      <p:grpSp>
        <p:nvGrpSpPr>
          <p:cNvPr id="6" name="Group 5"/>
          <p:cNvGrpSpPr/>
          <p:nvPr/>
        </p:nvGrpSpPr>
        <p:grpSpPr>
          <a:xfrm>
            <a:off x="3632579" y="1593724"/>
            <a:ext cx="4368421" cy="2834785"/>
            <a:chOff x="3632579" y="1593724"/>
            <a:chExt cx="4368421" cy="2834785"/>
          </a:xfrm>
        </p:grpSpPr>
        <p:sp>
          <p:nvSpPr>
            <p:cNvPr id="7" name="Oval 6"/>
            <p:cNvSpPr/>
            <p:nvPr/>
          </p:nvSpPr>
          <p:spPr>
            <a:xfrm>
              <a:off x="3632579" y="3215627"/>
              <a:ext cx="762000" cy="770909"/>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8" name="Oval 7"/>
            <p:cNvSpPr/>
            <p:nvPr/>
          </p:nvSpPr>
          <p:spPr>
            <a:xfrm>
              <a:off x="4937078" y="3657600"/>
              <a:ext cx="762000" cy="770909"/>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9" name="Oval 8"/>
            <p:cNvSpPr/>
            <p:nvPr/>
          </p:nvSpPr>
          <p:spPr>
            <a:xfrm>
              <a:off x="5699078" y="3657600"/>
              <a:ext cx="762000" cy="770909"/>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10" name="Oval 9"/>
            <p:cNvSpPr/>
            <p:nvPr/>
          </p:nvSpPr>
          <p:spPr>
            <a:xfrm>
              <a:off x="6461078" y="3657600"/>
              <a:ext cx="762000" cy="770909"/>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11" name="Oval 10"/>
            <p:cNvSpPr/>
            <p:nvPr/>
          </p:nvSpPr>
          <p:spPr>
            <a:xfrm>
              <a:off x="7239000" y="3657600"/>
              <a:ext cx="762000" cy="770909"/>
            </a:xfrm>
            <a:prstGeom prst="ellipse">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cxnSp>
          <p:nvCxnSpPr>
            <p:cNvPr id="12" name="Straight Connector 11"/>
            <p:cNvCxnSpPr>
              <a:stCxn id="7" idx="7"/>
            </p:cNvCxnSpPr>
            <p:nvPr/>
          </p:nvCxnSpPr>
          <p:spPr>
            <a:xfrm flipV="1">
              <a:off x="4282987" y="1600200"/>
              <a:ext cx="822413" cy="17283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620000" y="1600200"/>
              <a:ext cx="0" cy="20638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842078" y="1600200"/>
              <a:ext cx="0" cy="20638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080078" y="1593724"/>
              <a:ext cx="0" cy="20638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5318078" y="1593725"/>
              <a:ext cx="0" cy="20638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105400" y="1593725"/>
              <a:ext cx="2514600" cy="15920"/>
            </a:xfrm>
            <a:prstGeom prst="line">
              <a:avLst/>
            </a:prstGeom>
            <a:ln w="38100"/>
          </p:spPr>
          <p:style>
            <a:lnRef idx="1">
              <a:schemeClr val="accent1"/>
            </a:lnRef>
            <a:fillRef idx="0">
              <a:schemeClr val="accent1"/>
            </a:fillRef>
            <a:effectRef idx="0">
              <a:schemeClr val="accent1"/>
            </a:effectRef>
            <a:fontRef idx="minor">
              <a:schemeClr val="tx1"/>
            </a:fontRef>
          </p:style>
        </p:cxnSp>
      </p:gr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t="9291" b="16859"/>
          <a:stretch/>
        </p:blipFill>
        <p:spPr>
          <a:xfrm>
            <a:off x="7841625" y="5859262"/>
            <a:ext cx="1226175" cy="905523"/>
          </a:xfrm>
          <a:prstGeom prst="rect">
            <a:avLst/>
          </a:prstGeom>
        </p:spPr>
      </p:pic>
    </p:spTree>
    <p:extLst>
      <p:ext uri="{BB962C8B-B14F-4D97-AF65-F5344CB8AC3E}">
        <p14:creationId xmlns:p14="http://schemas.microsoft.com/office/powerpoint/2010/main" val="1785930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1"/>
          </p:nvPr>
        </p:nvSpPr>
        <p:spPr/>
        <p:txBody>
          <a:bodyPr/>
          <a:lstStyle/>
          <a:p>
            <a:endParaRPr lang="en-US"/>
          </a:p>
        </p:txBody>
      </p:sp>
      <p:sp>
        <p:nvSpPr>
          <p:cNvPr id="5" name="Slide Number Placeholder 4"/>
          <p:cNvSpPr>
            <a:spLocks noGrp="1"/>
          </p:cNvSpPr>
          <p:nvPr>
            <p:ph type="sldNum" idx="12"/>
          </p:nvPr>
        </p:nvSpPr>
        <p:spPr/>
        <p:txBody>
          <a:bodyPr/>
          <a:lstStyle/>
          <a:p>
            <a:pPr>
              <a:buClr>
                <a:schemeClr val="lt1"/>
              </a:buClr>
              <a:buSzPct val="25000"/>
              <a:buFont typeface="Arial"/>
              <a:buNone/>
            </a:pPr>
            <a:fld id="{00000000-1234-1234-1234-123412341234}" type="slidenum">
              <a:rPr lang="en-US" smtClean="0"/>
              <a:pPr>
                <a:buClr>
                  <a:schemeClr val="lt1"/>
                </a:buClr>
                <a:buSzPct val="25000"/>
                <a:buFont typeface="Arial"/>
                <a:buNone/>
              </a:pPr>
              <a:t>13</a:t>
            </a:fld>
            <a:endParaRPr lang="en-US" dirty="0"/>
          </a:p>
        </p:txBody>
      </p:sp>
    </p:spTree>
    <p:extLst>
      <p:ext uri="{BB962C8B-B14F-4D97-AF65-F5344CB8AC3E}">
        <p14:creationId xmlns:p14="http://schemas.microsoft.com/office/powerpoint/2010/main" val="1923435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cxnSp>
        <p:nvCxnSpPr>
          <p:cNvPr id="188" name="Shape 188"/>
          <p:cNvCxnSpPr/>
          <p:nvPr/>
        </p:nvCxnSpPr>
        <p:spPr>
          <a:xfrm rot="-5400000" flipH="1">
            <a:off x="4724399" y="4190999"/>
            <a:ext cx="1066799" cy="914400"/>
          </a:xfrm>
          <a:prstGeom prst="straightConnector1">
            <a:avLst/>
          </a:prstGeom>
          <a:noFill/>
          <a:ln w="38100" cap="flat">
            <a:solidFill>
              <a:srgbClr val="FFFFFF"/>
            </a:solidFill>
            <a:prstDash val="solid"/>
            <a:round/>
            <a:headEnd type="none" w="med" len="med"/>
            <a:tailEnd type="none" w="med" len="med"/>
          </a:ln>
        </p:spPr>
      </p:cxnSp>
      <p:cxnSp>
        <p:nvCxnSpPr>
          <p:cNvPr id="189" name="Shape 189"/>
          <p:cNvCxnSpPr/>
          <p:nvPr/>
        </p:nvCxnSpPr>
        <p:spPr>
          <a:xfrm rot="-5400000">
            <a:off x="4724399" y="2209797"/>
            <a:ext cx="1066799" cy="914400"/>
          </a:xfrm>
          <a:prstGeom prst="straightConnector1">
            <a:avLst/>
          </a:prstGeom>
          <a:noFill/>
          <a:ln w="38100" cap="flat">
            <a:solidFill>
              <a:srgbClr val="FFFFFF"/>
            </a:solidFill>
            <a:prstDash val="solid"/>
            <a:round/>
            <a:headEnd type="none" w="med" len="med"/>
            <a:tailEnd type="none" w="med" len="med"/>
          </a:ln>
        </p:spPr>
      </p:cxnSp>
      <p:sp>
        <p:nvSpPr>
          <p:cNvPr id="191" name="Shape 191"/>
          <p:cNvSpPr/>
          <p:nvPr/>
        </p:nvSpPr>
        <p:spPr>
          <a:xfrm>
            <a:off x="5943600" y="1752600"/>
            <a:ext cx="3048000" cy="660300"/>
          </a:xfrm>
          <a:prstGeom prst="rect">
            <a:avLst/>
          </a:prstGeom>
          <a:noFill/>
          <a:ln>
            <a:noFill/>
          </a:ln>
        </p:spPr>
        <p:txBody>
          <a:bodyPr lIns="63500" tIns="25400" rIns="63500" bIns="25400" anchor="t"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1800" b="0" i="0" u="none" strike="noStrike" cap="none" baseline="0">
                <a:solidFill>
                  <a:srgbClr val="FFFFFF"/>
                </a:solidFill>
                <a:latin typeface="Calibri"/>
                <a:ea typeface="Calibri"/>
                <a:cs typeface="Calibri"/>
                <a:sym typeface="Calibri"/>
                <a:rtl val="0"/>
              </a:rPr>
              <a:t>Feature or call-out—no more than two lines</a:t>
            </a:r>
          </a:p>
        </p:txBody>
      </p:sp>
      <p:sp>
        <p:nvSpPr>
          <p:cNvPr id="192" name="Shape 192"/>
          <p:cNvSpPr/>
          <p:nvPr/>
        </p:nvSpPr>
        <p:spPr>
          <a:xfrm>
            <a:off x="152400" y="1873249"/>
            <a:ext cx="4783200" cy="3784500"/>
          </a:xfrm>
          <a:prstGeom prst="rect">
            <a:avLst/>
          </a:prstGeom>
          <a:solidFill>
            <a:srgbClr val="FFFFFF"/>
          </a:solidFill>
          <a:ln w="12700" cap="flat">
            <a:solidFill>
              <a:srgbClr val="FFFFFF"/>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2400" b="0" i="0" u="none" strike="noStrike" cap="none" baseline="0">
              <a:solidFill>
                <a:srgbClr val="000000"/>
              </a:solidFill>
              <a:latin typeface="Calibri"/>
              <a:ea typeface="Calibri"/>
              <a:cs typeface="Calibri"/>
              <a:sym typeface="Calibri"/>
              <a:rtl val="0"/>
            </a:endParaRPr>
          </a:p>
          <a:p>
            <a:pPr marL="0" marR="0" lvl="0" indent="0" algn="ctr" rtl="0">
              <a:lnSpc>
                <a:spcPct val="100000"/>
              </a:lnSpc>
              <a:spcBef>
                <a:spcPts val="0"/>
              </a:spcBef>
              <a:spcAft>
                <a:spcPts val="0"/>
              </a:spcAft>
              <a:buClr>
                <a:srgbClr val="000000"/>
              </a:buClr>
              <a:buFont typeface="Arial"/>
              <a:buNone/>
            </a:pPr>
            <a:endParaRPr sz="2400" b="0" i="0" u="none" strike="noStrike" cap="none" baseline="0">
              <a:solidFill>
                <a:srgbClr val="000000"/>
              </a:solidFill>
              <a:latin typeface="Calibri"/>
              <a:ea typeface="Calibri"/>
              <a:cs typeface="Calibri"/>
              <a:sym typeface="Calibri"/>
              <a:rtl val="0"/>
            </a:endParaRPr>
          </a:p>
          <a:p>
            <a:pPr marL="0" marR="0" lvl="0" indent="0" algn="ctr" rtl="0">
              <a:lnSpc>
                <a:spcPct val="100000"/>
              </a:lnSpc>
              <a:spcBef>
                <a:spcPts val="0"/>
              </a:spcBef>
              <a:spcAft>
                <a:spcPts val="0"/>
              </a:spcAft>
              <a:buClr>
                <a:srgbClr val="000000"/>
              </a:buClr>
              <a:buFont typeface="Arial"/>
              <a:buNone/>
            </a:pPr>
            <a:endParaRPr sz="2400" b="0" i="0" u="none" strike="noStrike" cap="none" baseline="0">
              <a:solidFill>
                <a:srgbClr val="000000"/>
              </a:solidFill>
              <a:latin typeface="Calibri"/>
              <a:ea typeface="Calibri"/>
              <a:cs typeface="Calibri"/>
              <a:sym typeface="Calibri"/>
              <a:rtl val="0"/>
            </a:endParaRPr>
          </a:p>
          <a:p>
            <a:pPr marL="0" marR="0" lvl="0" indent="0" algn="ctr" rtl="0">
              <a:lnSpc>
                <a:spcPct val="100000"/>
              </a:lnSpc>
              <a:spcBef>
                <a:spcPts val="0"/>
              </a:spcBef>
              <a:spcAft>
                <a:spcPts val="0"/>
              </a:spcAft>
              <a:buClr>
                <a:srgbClr val="000000"/>
              </a:buClr>
              <a:buFont typeface="Arial"/>
              <a:buNone/>
            </a:pPr>
            <a:endParaRPr sz="2400" b="0" i="0" u="none" strike="noStrike" cap="none" baseline="0">
              <a:solidFill>
                <a:srgbClr val="000000"/>
              </a:solidFill>
              <a:latin typeface="Calibri"/>
              <a:ea typeface="Calibri"/>
              <a:cs typeface="Calibri"/>
              <a:sym typeface="Calibri"/>
              <a:rtl val="0"/>
            </a:endParaRPr>
          </a:p>
          <a:p>
            <a:pPr marL="0" marR="0" lvl="0" indent="0" algn="ctr" rtl="0">
              <a:lnSpc>
                <a:spcPct val="100000"/>
              </a:lnSpc>
              <a:spcBef>
                <a:spcPts val="0"/>
              </a:spcBef>
              <a:spcAft>
                <a:spcPts val="0"/>
              </a:spcAft>
              <a:buClr>
                <a:srgbClr val="000000"/>
              </a:buClr>
              <a:buSzPct val="25000"/>
              <a:buFont typeface="Calibri"/>
              <a:buNone/>
            </a:pPr>
            <a:r>
              <a:rPr lang="en-US" sz="2400" b="0" i="0" u="none" strike="noStrike" cap="none" baseline="0">
                <a:solidFill>
                  <a:srgbClr val="000000"/>
                </a:solidFill>
                <a:latin typeface="Calibri"/>
                <a:ea typeface="Calibri"/>
                <a:cs typeface="Calibri"/>
                <a:sym typeface="Calibri"/>
                <a:rtl val="0"/>
              </a:rPr>
              <a:t>Image supporting above assertion</a:t>
            </a:r>
          </a:p>
          <a:p>
            <a:pPr marL="0" marR="0" lvl="0" indent="0" algn="ctr" rtl="0">
              <a:lnSpc>
                <a:spcPct val="100000"/>
              </a:lnSpc>
              <a:spcBef>
                <a:spcPts val="0"/>
              </a:spcBef>
              <a:spcAft>
                <a:spcPts val="0"/>
              </a:spcAft>
              <a:buClr>
                <a:srgbClr val="000000"/>
              </a:buClr>
              <a:buFont typeface="Arial"/>
              <a:buNone/>
            </a:pPr>
            <a:endParaRPr sz="2400" b="0" i="0" u="none" strike="noStrike" cap="none" baseline="0">
              <a:solidFill>
                <a:srgbClr val="000000"/>
              </a:solidFill>
              <a:latin typeface="Calibri"/>
              <a:ea typeface="Calibri"/>
              <a:cs typeface="Calibri"/>
              <a:sym typeface="Calibri"/>
              <a:rtl val="0"/>
            </a:endParaRPr>
          </a:p>
          <a:p>
            <a:pPr marL="0" marR="0" lvl="0" indent="0" algn="ctr" rtl="0">
              <a:lnSpc>
                <a:spcPct val="100000"/>
              </a:lnSpc>
              <a:spcBef>
                <a:spcPts val="0"/>
              </a:spcBef>
              <a:spcAft>
                <a:spcPts val="0"/>
              </a:spcAft>
              <a:buClr>
                <a:srgbClr val="000000"/>
              </a:buClr>
              <a:buFont typeface="Arial"/>
              <a:buNone/>
            </a:pPr>
            <a:endParaRPr sz="2400" b="0" i="0" u="none" strike="noStrike" cap="none" baseline="0">
              <a:solidFill>
                <a:srgbClr val="000000"/>
              </a:solidFill>
              <a:latin typeface="Calibri"/>
              <a:ea typeface="Calibri"/>
              <a:cs typeface="Calibri"/>
              <a:sym typeface="Calibri"/>
              <a:rtl val="0"/>
            </a:endParaRPr>
          </a:p>
          <a:p>
            <a:pPr marL="0" marR="0" lvl="0" indent="0" algn="ctr" rtl="0">
              <a:lnSpc>
                <a:spcPct val="100000"/>
              </a:lnSpc>
              <a:spcBef>
                <a:spcPts val="0"/>
              </a:spcBef>
              <a:spcAft>
                <a:spcPts val="0"/>
              </a:spcAft>
              <a:buClr>
                <a:srgbClr val="000000"/>
              </a:buClr>
              <a:buFont typeface="Arial"/>
              <a:buNone/>
            </a:pPr>
            <a:endParaRPr sz="2400" b="0" i="0" u="none" strike="noStrike" cap="none" baseline="0">
              <a:solidFill>
                <a:srgbClr val="000000"/>
              </a:solidFill>
              <a:latin typeface="Calibri"/>
              <a:ea typeface="Calibri"/>
              <a:cs typeface="Calibri"/>
              <a:sym typeface="Calibri"/>
              <a:rtl val="0"/>
            </a:endParaRPr>
          </a:p>
          <a:p>
            <a:pPr marL="0" marR="0" lvl="0" indent="0" algn="ctr" rtl="0">
              <a:lnSpc>
                <a:spcPct val="100000"/>
              </a:lnSpc>
              <a:spcBef>
                <a:spcPts val="0"/>
              </a:spcBef>
              <a:spcAft>
                <a:spcPts val="0"/>
              </a:spcAft>
              <a:buClr>
                <a:srgbClr val="000000"/>
              </a:buClr>
              <a:buFont typeface="Arial"/>
              <a:buNone/>
            </a:pPr>
            <a:endParaRPr sz="2400" b="0" i="0" u="none" strike="noStrike" cap="none" baseline="0">
              <a:solidFill>
                <a:srgbClr val="000000"/>
              </a:solidFill>
              <a:latin typeface="Calibri"/>
              <a:ea typeface="Calibri"/>
              <a:cs typeface="Calibri"/>
              <a:sym typeface="Calibri"/>
              <a:rtl val="0"/>
            </a:endParaRPr>
          </a:p>
          <a:p>
            <a:pPr marL="0" marR="0" lvl="0" indent="0" algn="ctr" rtl="0">
              <a:lnSpc>
                <a:spcPct val="100000"/>
              </a:lnSpc>
              <a:spcBef>
                <a:spcPts val="0"/>
              </a:spcBef>
              <a:spcAft>
                <a:spcPts val="0"/>
              </a:spcAft>
              <a:buClr>
                <a:srgbClr val="000000"/>
              </a:buClr>
              <a:buFont typeface="Arial"/>
              <a:buNone/>
            </a:pPr>
            <a:endParaRPr sz="2400" b="0" i="0" u="none" strike="noStrike" cap="none" baseline="0">
              <a:solidFill>
                <a:srgbClr val="000000"/>
              </a:solidFill>
              <a:latin typeface="Calibri"/>
              <a:ea typeface="Calibri"/>
              <a:cs typeface="Calibri"/>
              <a:sym typeface="Calibri"/>
              <a:rtl val="0"/>
            </a:endParaRPr>
          </a:p>
        </p:txBody>
      </p:sp>
      <p:sp>
        <p:nvSpPr>
          <p:cNvPr id="193" name="Shape 193"/>
          <p:cNvSpPr txBox="1"/>
          <p:nvPr/>
        </p:nvSpPr>
        <p:spPr>
          <a:xfrm>
            <a:off x="76200" y="76200"/>
            <a:ext cx="8997900" cy="861774"/>
          </a:xfrm>
          <a:prstGeom prst="rect">
            <a:avLst/>
          </a:prstGeom>
          <a:noFill/>
          <a:ln>
            <a:noFill/>
          </a:ln>
        </p:spPr>
        <p:txBody>
          <a:bodyPr lIns="0" tIns="0" rIns="0" bIns="0" anchor="t" anchorCtr="0">
            <a:spAutoFit/>
          </a:bodyPr>
          <a:lstStyle/>
          <a:p>
            <a:pPr marL="0" marR="0" lvl="0" indent="0" algn="l" rtl="0">
              <a:lnSpc>
                <a:spcPct val="100000"/>
              </a:lnSpc>
              <a:spcBef>
                <a:spcPts val="0"/>
              </a:spcBef>
              <a:spcAft>
                <a:spcPts val="0"/>
              </a:spcAft>
              <a:buClr>
                <a:srgbClr val="FFFFFF"/>
              </a:buClr>
              <a:buSzPct val="25000"/>
              <a:buFont typeface="Calibri"/>
              <a:buNone/>
            </a:pPr>
            <a:r>
              <a:rPr lang="en-US" sz="2800" b="1" i="0" u="none" strike="noStrike" cap="none" baseline="0" dirty="0">
                <a:solidFill>
                  <a:srgbClr val="FFFFFF"/>
                </a:solidFill>
                <a:latin typeface="Calibri"/>
                <a:ea typeface="Calibri"/>
                <a:cs typeface="Calibri"/>
                <a:sym typeface="Calibri"/>
                <a:rtl val="0"/>
              </a:rPr>
              <a:t>This sentence headline makes an assertion </a:t>
            </a:r>
            <a:br>
              <a:rPr lang="en-US" sz="2800" b="1" i="0" u="none" strike="noStrike" cap="none" baseline="0" dirty="0">
                <a:solidFill>
                  <a:srgbClr val="FFFFFF"/>
                </a:solidFill>
                <a:latin typeface="Calibri"/>
                <a:ea typeface="Calibri"/>
                <a:cs typeface="Calibri"/>
                <a:sym typeface="Calibri"/>
                <a:rtl val="0"/>
              </a:rPr>
            </a:br>
            <a:r>
              <a:rPr lang="en-US" sz="2800" b="1" i="0" u="none" strike="noStrike" cap="none" baseline="0" dirty="0">
                <a:solidFill>
                  <a:srgbClr val="FFFFFF"/>
                </a:solidFill>
                <a:latin typeface="Calibri"/>
                <a:ea typeface="Calibri"/>
                <a:cs typeface="Calibri"/>
                <a:sym typeface="Calibri"/>
                <a:rtl val="0"/>
              </a:rPr>
              <a:t>on the third topic in no more than two lines</a:t>
            </a:r>
          </a:p>
        </p:txBody>
      </p:sp>
      <p:sp>
        <p:nvSpPr>
          <p:cNvPr id="194" name="Shape 194"/>
          <p:cNvSpPr/>
          <p:nvPr/>
        </p:nvSpPr>
        <p:spPr>
          <a:xfrm>
            <a:off x="5943600" y="4881562"/>
            <a:ext cx="3048000" cy="660300"/>
          </a:xfrm>
          <a:prstGeom prst="rect">
            <a:avLst/>
          </a:prstGeom>
          <a:noFill/>
          <a:ln>
            <a:noFill/>
          </a:ln>
        </p:spPr>
        <p:txBody>
          <a:bodyPr lIns="63500" tIns="25400" rIns="63500" bIns="25400" anchor="t"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1800" b="0" i="0" u="none" strike="noStrike" cap="none" baseline="0">
                <a:solidFill>
                  <a:srgbClr val="FFFFFF"/>
                </a:solidFill>
                <a:latin typeface="Calibri"/>
                <a:ea typeface="Calibri"/>
                <a:cs typeface="Calibri"/>
                <a:sym typeface="Calibri"/>
                <a:rtl val="0"/>
              </a:rPr>
              <a:t>Feature or call-out—no more than two lines</a:t>
            </a:r>
          </a:p>
        </p:txBody>
      </p:sp>
      <p:sp>
        <p:nvSpPr>
          <p:cNvPr id="9" name="Slide Number Placeholder 4"/>
          <p:cNvSpPr>
            <a:spLocks noGrp="1"/>
          </p:cNvSpPr>
          <p:nvPr>
            <p:ph type="sldNum" idx="12"/>
          </p:nvPr>
        </p:nvSpPr>
        <p:spPr>
          <a:xfrm>
            <a:off x="8556790" y="6333133"/>
            <a:ext cx="548699" cy="524699"/>
          </a:xfrm>
        </p:spPr>
        <p:txBody>
          <a:bodyPr/>
          <a:lstStyle/>
          <a:p>
            <a:pPr>
              <a:buClr>
                <a:schemeClr val="lt1"/>
              </a:buClr>
              <a:buSzPct val="25000"/>
              <a:buFont typeface="Arial"/>
              <a:buNone/>
            </a:pPr>
            <a:r>
              <a:rPr lang="en-US" dirty="0" smtClean="0"/>
              <a:t>12</a:t>
            </a:r>
            <a:endParaRPr lang="en-US" dirty="0"/>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8" name="Picture 6" descr="http://image.classictrucks.com/f/35771946/1103clt_14_o+1952_ford_f1+drivers_side.jpg"/>
          <p:cNvPicPr>
            <a:picLocks noChangeAspect="1" noChangeArrowheads="1"/>
          </p:cNvPicPr>
          <p:nvPr/>
        </p:nvPicPr>
        <p:blipFill>
          <a:blip r:embed="rId3">
            <a:extLst>
              <a:ext uri="{28A0092B-C50C-407E-A947-70E740481C1C}">
                <a14:useLocalDpi xmlns:a14="http://schemas.microsoft.com/office/drawing/2010/main" val="0"/>
              </a:ext>
            </a:extLst>
          </a:blip>
          <a:srcRect l="6888" r="6207"/>
          <a:stretch>
            <a:fillRect/>
          </a:stretch>
        </p:blipFill>
        <p:spPr bwMode="auto">
          <a:xfrm>
            <a:off x="2895600" y="1600200"/>
            <a:ext cx="10668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379" name="Line 72"/>
          <p:cNvSpPr>
            <a:spLocks noChangeShapeType="1"/>
          </p:cNvSpPr>
          <p:nvPr/>
        </p:nvSpPr>
        <p:spPr bwMode="auto">
          <a:xfrm>
            <a:off x="1104900" y="2152650"/>
            <a:ext cx="9525" cy="394335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eaLnBrk="0" hangingPunct="0"/>
            <a:endParaRPr lang="en-US" smtClean="0">
              <a:solidFill>
                <a:srgbClr val="000000"/>
              </a:solidFill>
              <a:latin typeface="Calibri" panose="020F0502020204030204" pitchFamily="34" charset="0"/>
            </a:endParaRPr>
          </a:p>
        </p:txBody>
      </p:sp>
      <p:sp>
        <p:nvSpPr>
          <p:cNvPr id="229380" name="Title 1"/>
          <p:cNvSpPr>
            <a:spLocks noGrp="1"/>
          </p:cNvSpPr>
          <p:nvPr>
            <p:ph type="title" idx="4294967295"/>
          </p:nvPr>
        </p:nvSpPr>
        <p:spPr>
          <a:xfrm>
            <a:off x="76200" y="76200"/>
            <a:ext cx="8926513" cy="954107"/>
          </a:xfrm>
          <a:prstGeom prst="rect">
            <a:avLst/>
          </a:prstGeom>
        </p:spPr>
        <p:txBody>
          <a:bodyPr>
            <a:spAutoFit/>
          </a:bodyPr>
          <a:lstStyle/>
          <a:p>
            <a:pPr eaLnBrk="1" hangingPunct="1"/>
            <a:r>
              <a:rPr lang="en-US" altLang="en-US" sz="2800" b="1" dirty="0" smtClean="0">
                <a:solidFill>
                  <a:schemeClr val="bg1"/>
                </a:solidFill>
                <a:latin typeface="Calibri" panose="020F0502020204030204" pitchFamily="34" charset="0"/>
              </a:rPr>
              <a:t>Since its construction in 1952, traffic across the bridge</a:t>
            </a:r>
            <a:br>
              <a:rPr lang="en-US" altLang="en-US" sz="2800" b="1" dirty="0" smtClean="0">
                <a:solidFill>
                  <a:schemeClr val="bg1"/>
                </a:solidFill>
                <a:latin typeface="Calibri" panose="020F0502020204030204" pitchFamily="34" charset="0"/>
              </a:rPr>
            </a:br>
            <a:r>
              <a:rPr lang="en-US" altLang="en-US" sz="2800" b="1" dirty="0" smtClean="0">
                <a:solidFill>
                  <a:schemeClr val="bg1"/>
                </a:solidFill>
                <a:latin typeface="Calibri" panose="020F0502020204030204" pitchFamily="34" charset="0"/>
              </a:rPr>
              <a:t>has grown exponentially</a:t>
            </a:r>
          </a:p>
        </p:txBody>
      </p:sp>
      <p:sp>
        <p:nvSpPr>
          <p:cNvPr id="229381" name="Rectangle 64"/>
          <p:cNvSpPr>
            <a:spLocks noChangeArrowheads="1"/>
          </p:cNvSpPr>
          <p:nvPr/>
        </p:nvSpPr>
        <p:spPr bwMode="auto">
          <a:xfrm>
            <a:off x="2895600" y="6477000"/>
            <a:ext cx="3352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000" b="1">
                <a:solidFill>
                  <a:srgbClr val="000099"/>
                </a:solidFill>
                <a:latin typeface="Calibri" panose="020F050202020403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pPr>
            <a:r>
              <a:rPr lang="en-US" altLang="en-US" sz="1400" b="0" smtClean="0">
                <a:solidFill>
                  <a:srgbClr val="000000"/>
                </a:solidFill>
              </a:rPr>
              <a:t>[Maryland Transportation Authority, 2007]</a:t>
            </a:r>
          </a:p>
        </p:txBody>
      </p:sp>
      <p:sp>
        <p:nvSpPr>
          <p:cNvPr id="229382" name="Text Box 59"/>
          <p:cNvSpPr txBox="1">
            <a:spLocks noChangeArrowheads="1"/>
          </p:cNvSpPr>
          <p:nvPr/>
        </p:nvSpPr>
        <p:spPr bwMode="auto">
          <a:xfrm>
            <a:off x="-4763" y="1609725"/>
            <a:ext cx="2214563" cy="7080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000" b="1">
                <a:solidFill>
                  <a:srgbClr val="000099"/>
                </a:solidFill>
                <a:latin typeface="Calibri" panose="020F050202020403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pPr>
            <a:r>
              <a:rPr lang="en-US" altLang="en-US" smtClean="0">
                <a:solidFill>
                  <a:srgbClr val="FFFFFF"/>
                </a:solidFill>
              </a:rPr>
              <a:t>1952</a:t>
            </a:r>
          </a:p>
          <a:p>
            <a:pPr algn="ctr">
              <a:spcBef>
                <a:spcPct val="0"/>
              </a:spcBef>
            </a:pPr>
            <a:r>
              <a:rPr lang="en-US" altLang="en-US" smtClean="0">
                <a:solidFill>
                  <a:srgbClr val="FFFFFF"/>
                </a:solidFill>
              </a:rPr>
              <a:t>1.1 million vehicles</a:t>
            </a:r>
          </a:p>
        </p:txBody>
      </p:sp>
      <p:pic>
        <p:nvPicPr>
          <p:cNvPr id="229383" name="Picture 6" descr="http://image.classictrucks.com/f/35771946/1103clt_14_o+1952_ford_f1+drivers_side.jpg"/>
          <p:cNvPicPr>
            <a:picLocks noChangeAspect="1" noChangeArrowheads="1"/>
          </p:cNvPicPr>
          <p:nvPr/>
        </p:nvPicPr>
        <p:blipFill>
          <a:blip r:embed="rId4">
            <a:extLst>
              <a:ext uri="{28A0092B-C50C-407E-A947-70E740481C1C}">
                <a14:useLocalDpi xmlns:a14="http://schemas.microsoft.com/office/drawing/2010/main" val="0"/>
              </a:ext>
            </a:extLst>
          </a:blip>
          <a:srcRect l="6888" r="86128"/>
          <a:stretch>
            <a:fillRect/>
          </a:stretch>
        </p:blipFill>
        <p:spPr bwMode="auto">
          <a:xfrm>
            <a:off x="4114800" y="1600200"/>
            <a:ext cx="857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384" name="Rectangle 64"/>
          <p:cNvSpPr>
            <a:spLocks noChangeArrowheads="1"/>
          </p:cNvSpPr>
          <p:nvPr/>
        </p:nvSpPr>
        <p:spPr bwMode="auto">
          <a:xfrm>
            <a:off x="0" y="6477000"/>
            <a:ext cx="3352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000" b="1">
                <a:solidFill>
                  <a:srgbClr val="000099"/>
                </a:solidFill>
                <a:latin typeface="Calibri" panose="020F050202020403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pPr>
            <a:r>
              <a:rPr lang="en-US" altLang="en-US" sz="1400" b="0" smtClean="0">
                <a:solidFill>
                  <a:srgbClr val="FFFFFF"/>
                </a:solidFill>
              </a:rPr>
              <a:t>[Maryland Transportation Authority, 2007]</a:t>
            </a:r>
          </a:p>
        </p:txBody>
      </p:sp>
      <p:pic>
        <p:nvPicPr>
          <p:cNvPr id="229385" name="Picture 8" descr="Bay Brid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1588" y="3290888"/>
            <a:ext cx="3367087" cy="2643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75312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6" name="Picture 10" descr="http://musclecargarageusa.com/wp-content/uploads/2010/04/61-Impala-Above-Front-Angle-BEST.jpg"/>
          <p:cNvPicPr>
            <a:picLocks noChangeAspect="1" noChangeArrowheads="1"/>
          </p:cNvPicPr>
          <p:nvPr/>
        </p:nvPicPr>
        <p:blipFill>
          <a:blip r:embed="rId3">
            <a:extLst>
              <a:ext uri="{28A0092B-C50C-407E-A947-70E740481C1C}">
                <a14:useLocalDpi xmlns:a14="http://schemas.microsoft.com/office/drawing/2010/main" val="0"/>
              </a:ext>
            </a:extLst>
          </a:blip>
          <a:srcRect l="7657" t="16518" r="47519"/>
          <a:stretch>
            <a:fillRect/>
          </a:stretch>
        </p:blipFill>
        <p:spPr bwMode="auto">
          <a:xfrm>
            <a:off x="4038600" y="1600200"/>
            <a:ext cx="6000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1427" name="Picture 10" descr="http://musclecargarageusa.com/wp-content/uploads/2010/04/61-Impala-Above-Front-Angle-BEST.jpg"/>
          <p:cNvPicPr>
            <a:picLocks noChangeAspect="1" noChangeArrowheads="1"/>
          </p:cNvPicPr>
          <p:nvPr/>
        </p:nvPicPr>
        <p:blipFill>
          <a:blip r:embed="rId3">
            <a:extLst>
              <a:ext uri="{28A0092B-C50C-407E-A947-70E740481C1C}">
                <a14:useLocalDpi xmlns:a14="http://schemas.microsoft.com/office/drawing/2010/main" val="0"/>
              </a:ext>
            </a:extLst>
          </a:blip>
          <a:srcRect l="7657" t="16518" r="12656"/>
          <a:stretch>
            <a:fillRect/>
          </a:stretch>
        </p:blipFill>
        <p:spPr bwMode="auto">
          <a:xfrm>
            <a:off x="2895600" y="16002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428" name="Line 72"/>
          <p:cNvSpPr>
            <a:spLocks noChangeShapeType="1"/>
          </p:cNvSpPr>
          <p:nvPr/>
        </p:nvSpPr>
        <p:spPr bwMode="auto">
          <a:xfrm>
            <a:off x="1104900" y="2152650"/>
            <a:ext cx="9525" cy="394335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eaLnBrk="0" hangingPunct="0"/>
            <a:endParaRPr lang="en-US" smtClean="0">
              <a:solidFill>
                <a:srgbClr val="000000"/>
              </a:solidFill>
              <a:latin typeface="Calibri" panose="020F0502020204030204" pitchFamily="34" charset="0"/>
            </a:endParaRPr>
          </a:p>
        </p:txBody>
      </p:sp>
      <p:sp>
        <p:nvSpPr>
          <p:cNvPr id="231430" name="Text Box 60"/>
          <p:cNvSpPr txBox="1">
            <a:spLocks noChangeArrowheads="1"/>
          </p:cNvSpPr>
          <p:nvPr/>
        </p:nvSpPr>
        <p:spPr bwMode="auto">
          <a:xfrm>
            <a:off x="454025" y="2533650"/>
            <a:ext cx="1304925" cy="7080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000" b="1">
                <a:solidFill>
                  <a:srgbClr val="000099"/>
                </a:solidFill>
                <a:latin typeface="Calibri" panose="020F050202020403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pPr>
            <a:r>
              <a:rPr lang="en-US" altLang="en-US" smtClean="0">
                <a:solidFill>
                  <a:srgbClr val="F2F2F2"/>
                </a:solidFill>
              </a:rPr>
              <a:t>1961</a:t>
            </a:r>
          </a:p>
          <a:p>
            <a:pPr algn="ctr">
              <a:spcBef>
                <a:spcPct val="0"/>
              </a:spcBef>
            </a:pPr>
            <a:r>
              <a:rPr lang="en-US" altLang="en-US" smtClean="0">
                <a:solidFill>
                  <a:srgbClr val="F2F2F2"/>
                </a:solidFill>
              </a:rPr>
              <a:t>1.5 million</a:t>
            </a:r>
          </a:p>
        </p:txBody>
      </p:sp>
      <p:sp>
        <p:nvSpPr>
          <p:cNvPr id="231431" name="Rectangle 64"/>
          <p:cNvSpPr>
            <a:spLocks noChangeArrowheads="1"/>
          </p:cNvSpPr>
          <p:nvPr/>
        </p:nvSpPr>
        <p:spPr bwMode="auto">
          <a:xfrm>
            <a:off x="2895600" y="6477000"/>
            <a:ext cx="3352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000" b="1">
                <a:solidFill>
                  <a:srgbClr val="000099"/>
                </a:solidFill>
                <a:latin typeface="Calibri" panose="020F050202020403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pPr>
            <a:r>
              <a:rPr lang="en-US" altLang="en-US" sz="1400" b="0" smtClean="0">
                <a:solidFill>
                  <a:srgbClr val="000000"/>
                </a:solidFill>
              </a:rPr>
              <a:t>[Maryland Transportation Authority, 2007]</a:t>
            </a:r>
          </a:p>
        </p:txBody>
      </p:sp>
      <p:sp>
        <p:nvSpPr>
          <p:cNvPr id="231432" name="Text Box 59"/>
          <p:cNvSpPr txBox="1">
            <a:spLocks noChangeArrowheads="1"/>
          </p:cNvSpPr>
          <p:nvPr/>
        </p:nvSpPr>
        <p:spPr bwMode="auto">
          <a:xfrm>
            <a:off x="447675" y="1609725"/>
            <a:ext cx="1304925" cy="7080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000" b="1">
                <a:solidFill>
                  <a:srgbClr val="000099"/>
                </a:solidFill>
                <a:latin typeface="Calibri" panose="020F050202020403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pPr>
            <a:r>
              <a:rPr lang="en-US" altLang="en-US" smtClean="0">
                <a:solidFill>
                  <a:srgbClr val="7F7F7F"/>
                </a:solidFill>
              </a:rPr>
              <a:t>1952</a:t>
            </a:r>
          </a:p>
          <a:p>
            <a:pPr algn="ctr">
              <a:spcBef>
                <a:spcPct val="0"/>
              </a:spcBef>
            </a:pPr>
            <a:r>
              <a:rPr lang="en-US" altLang="en-US" smtClean="0">
                <a:solidFill>
                  <a:srgbClr val="7F7F7F"/>
                </a:solidFill>
              </a:rPr>
              <a:t>1.1 million</a:t>
            </a:r>
          </a:p>
        </p:txBody>
      </p:sp>
      <p:sp>
        <p:nvSpPr>
          <p:cNvPr id="231433" name="Rectangle 64"/>
          <p:cNvSpPr>
            <a:spLocks noChangeArrowheads="1"/>
          </p:cNvSpPr>
          <p:nvPr/>
        </p:nvSpPr>
        <p:spPr bwMode="auto">
          <a:xfrm>
            <a:off x="0" y="6477000"/>
            <a:ext cx="3352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000" b="1">
                <a:solidFill>
                  <a:srgbClr val="000099"/>
                </a:solidFill>
                <a:latin typeface="Calibri" panose="020F050202020403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pPr>
            <a:r>
              <a:rPr lang="en-US" altLang="en-US" sz="1400" b="0" smtClean="0">
                <a:solidFill>
                  <a:srgbClr val="FFFFFF"/>
                </a:solidFill>
              </a:rPr>
              <a:t>[Maryland Transportation Authority, 2007]</a:t>
            </a:r>
          </a:p>
        </p:txBody>
      </p:sp>
      <p:pic>
        <p:nvPicPr>
          <p:cNvPr id="231434" name="Picture 9" descr="Bay Brid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1588" y="3290888"/>
            <a:ext cx="3367087" cy="2643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76200" y="76200"/>
            <a:ext cx="8926513" cy="954107"/>
          </a:xfrm>
          <a:prstGeom prst="rect">
            <a:avLst/>
          </a:prstGeom>
        </p:spPr>
        <p:txBody>
          <a:bodyPr>
            <a:sp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stStyle>
          <a:p>
            <a:r>
              <a:rPr lang="en-US" altLang="en-US" sz="2800" b="1" smtClean="0">
                <a:solidFill>
                  <a:schemeClr val="bg1"/>
                </a:solidFill>
                <a:latin typeface="Calibri" panose="020F0502020204030204" pitchFamily="34" charset="0"/>
              </a:rPr>
              <a:t>Since its construction in 1952, traffic across the bridge</a:t>
            </a:r>
            <a:br>
              <a:rPr lang="en-US" altLang="en-US" sz="2800" b="1" smtClean="0">
                <a:solidFill>
                  <a:schemeClr val="bg1"/>
                </a:solidFill>
                <a:latin typeface="Calibri" panose="020F0502020204030204" pitchFamily="34" charset="0"/>
              </a:rPr>
            </a:br>
            <a:r>
              <a:rPr lang="en-US" altLang="en-US" sz="2800" b="1" smtClean="0">
                <a:solidFill>
                  <a:schemeClr val="bg1"/>
                </a:solidFill>
                <a:latin typeface="Calibri" panose="020F0502020204030204" pitchFamily="34" charset="0"/>
              </a:rPr>
              <a:t>has grown exponentially</a:t>
            </a:r>
            <a:endParaRPr lang="en-US" altLang="en-US" sz="2800" b="1" dirty="0" smtClean="0">
              <a:solidFill>
                <a:schemeClr val="bg1"/>
              </a:solidFill>
              <a:latin typeface="Calibri" panose="020F0502020204030204" pitchFamily="34" charset="0"/>
            </a:endParaRPr>
          </a:p>
        </p:txBody>
      </p:sp>
    </p:spTree>
    <p:extLst>
      <p:ext uri="{BB962C8B-B14F-4D97-AF65-F5344CB8AC3E}">
        <p14:creationId xmlns:p14="http://schemas.microsoft.com/office/powerpoint/2010/main" val="19630344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Line 72"/>
          <p:cNvSpPr>
            <a:spLocks noChangeShapeType="1"/>
          </p:cNvSpPr>
          <p:nvPr/>
        </p:nvSpPr>
        <p:spPr bwMode="auto">
          <a:xfrm>
            <a:off x="1104900" y="2124075"/>
            <a:ext cx="9525" cy="3943350"/>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eaLnBrk="0" hangingPunct="0"/>
            <a:endParaRPr lang="en-US" smtClean="0">
              <a:solidFill>
                <a:srgbClr val="000000"/>
              </a:solidFill>
              <a:latin typeface="Calibri" panose="020F0502020204030204" pitchFamily="34" charset="0"/>
            </a:endParaRPr>
          </a:p>
        </p:txBody>
      </p:sp>
      <p:grpSp>
        <p:nvGrpSpPr>
          <p:cNvPr id="233476" name="Group 41"/>
          <p:cNvGrpSpPr>
            <a:grpSpLocks/>
          </p:cNvGrpSpPr>
          <p:nvPr/>
        </p:nvGrpSpPr>
        <p:grpSpPr bwMode="auto">
          <a:xfrm>
            <a:off x="454025" y="1609725"/>
            <a:ext cx="4108450" cy="1631950"/>
            <a:chOff x="286" y="1014"/>
            <a:chExt cx="2588" cy="1028"/>
          </a:xfrm>
        </p:grpSpPr>
        <p:pic>
          <p:nvPicPr>
            <p:cNvPr id="233510" name="Picture 54" descr="jeep"/>
            <p:cNvPicPr>
              <a:picLocks noChangeAspect="1" noChangeArrowheads="1"/>
            </p:cNvPicPr>
            <p:nvPr/>
          </p:nvPicPr>
          <p:blipFill>
            <a:blip r:embed="rId3" cstate="print">
              <a:extLst>
                <a:ext uri="{28A0092B-C50C-407E-A947-70E740481C1C}">
                  <a14:useLocalDpi xmlns:a14="http://schemas.microsoft.com/office/drawing/2010/main" val="0"/>
                </a:ext>
              </a:extLst>
            </a:blip>
            <a:srcRect r="50000"/>
            <a:stretch>
              <a:fillRect/>
            </a:stretch>
          </p:blipFill>
          <p:spPr bwMode="auto">
            <a:xfrm>
              <a:off x="2539" y="1014"/>
              <a:ext cx="335" cy="52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3511" name="Text Box 60"/>
            <p:cNvSpPr txBox="1">
              <a:spLocks noChangeArrowheads="1"/>
            </p:cNvSpPr>
            <p:nvPr/>
          </p:nvSpPr>
          <p:spPr bwMode="auto">
            <a:xfrm>
              <a:off x="286" y="1596"/>
              <a:ext cx="822" cy="44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000" b="1">
                  <a:solidFill>
                    <a:srgbClr val="000099"/>
                  </a:solidFill>
                  <a:latin typeface="Calibri" panose="020F050202020403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pPr>
              <a:r>
                <a:rPr lang="en-US" altLang="en-US" smtClean="0">
                  <a:solidFill>
                    <a:srgbClr val="7F7F7F"/>
                  </a:solidFill>
                </a:rPr>
                <a:t>1961</a:t>
              </a:r>
            </a:p>
            <a:p>
              <a:pPr algn="ctr">
                <a:spcBef>
                  <a:spcPct val="0"/>
                </a:spcBef>
              </a:pPr>
              <a:r>
                <a:rPr lang="en-US" altLang="en-US" smtClean="0">
                  <a:solidFill>
                    <a:srgbClr val="7F7F7F"/>
                  </a:solidFill>
                </a:rPr>
                <a:t>1.5 million</a:t>
              </a:r>
            </a:p>
          </p:txBody>
        </p:sp>
      </p:grpSp>
      <p:sp>
        <p:nvSpPr>
          <p:cNvPr id="233477" name="Rectangle 64"/>
          <p:cNvSpPr>
            <a:spLocks noChangeArrowheads="1"/>
          </p:cNvSpPr>
          <p:nvPr/>
        </p:nvSpPr>
        <p:spPr bwMode="auto">
          <a:xfrm>
            <a:off x="0" y="6477000"/>
            <a:ext cx="3352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000" b="1">
                <a:solidFill>
                  <a:srgbClr val="000099"/>
                </a:solidFill>
                <a:latin typeface="Calibri" panose="020F050202020403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pPr>
            <a:r>
              <a:rPr lang="en-US" altLang="en-US" sz="1400" b="0" smtClean="0">
                <a:solidFill>
                  <a:srgbClr val="FFFFFF"/>
                </a:solidFill>
              </a:rPr>
              <a:t>[Maryland Transportation Authority, 2007]</a:t>
            </a:r>
          </a:p>
        </p:txBody>
      </p:sp>
      <p:sp>
        <p:nvSpPr>
          <p:cNvPr id="233478" name="Text Box 59"/>
          <p:cNvSpPr txBox="1">
            <a:spLocks noChangeArrowheads="1"/>
          </p:cNvSpPr>
          <p:nvPr/>
        </p:nvSpPr>
        <p:spPr bwMode="auto">
          <a:xfrm>
            <a:off x="447675" y="1609725"/>
            <a:ext cx="1304925" cy="7080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000" b="1">
                <a:solidFill>
                  <a:srgbClr val="000099"/>
                </a:solidFill>
                <a:latin typeface="Calibri" panose="020F050202020403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pPr>
            <a:r>
              <a:rPr lang="en-US" altLang="en-US" smtClean="0">
                <a:solidFill>
                  <a:srgbClr val="7F7F7F"/>
                </a:solidFill>
              </a:rPr>
              <a:t>1952</a:t>
            </a:r>
          </a:p>
          <a:p>
            <a:pPr algn="ctr">
              <a:spcBef>
                <a:spcPct val="0"/>
              </a:spcBef>
            </a:pPr>
            <a:r>
              <a:rPr lang="en-US" altLang="en-US" smtClean="0">
                <a:solidFill>
                  <a:srgbClr val="7F7F7F"/>
                </a:solidFill>
              </a:rPr>
              <a:t>1.1 million</a:t>
            </a:r>
          </a:p>
        </p:txBody>
      </p:sp>
      <p:pic>
        <p:nvPicPr>
          <p:cNvPr id="233479" name="Picture 51" descr="jee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1950" y="1604963"/>
            <a:ext cx="1060450" cy="825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233480" name="Group 42"/>
          <p:cNvGrpSpPr>
            <a:grpSpLocks/>
          </p:cNvGrpSpPr>
          <p:nvPr/>
        </p:nvGrpSpPr>
        <p:grpSpPr bwMode="auto">
          <a:xfrm>
            <a:off x="488950" y="1600200"/>
            <a:ext cx="7969250" cy="5099050"/>
            <a:chOff x="308" y="1008"/>
            <a:chExt cx="5020" cy="3212"/>
          </a:xfrm>
        </p:grpSpPr>
        <p:sp>
          <p:nvSpPr>
            <p:cNvPr id="233481" name="Text Box 55"/>
            <p:cNvSpPr txBox="1">
              <a:spLocks noChangeArrowheads="1"/>
            </p:cNvSpPr>
            <p:nvPr/>
          </p:nvSpPr>
          <p:spPr bwMode="auto">
            <a:xfrm>
              <a:off x="308" y="3110"/>
              <a:ext cx="789" cy="44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000" b="1">
                  <a:solidFill>
                    <a:srgbClr val="000099"/>
                  </a:solidFill>
                  <a:latin typeface="Calibri" panose="020F050202020403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pPr>
              <a:r>
                <a:rPr lang="en-US" altLang="en-US" smtClean="0">
                  <a:solidFill>
                    <a:srgbClr val="FFFFFF"/>
                  </a:solidFill>
                </a:rPr>
                <a:t>2007</a:t>
              </a:r>
            </a:p>
            <a:p>
              <a:pPr algn="ctr">
                <a:spcBef>
                  <a:spcPct val="0"/>
                </a:spcBef>
              </a:pPr>
              <a:r>
                <a:rPr lang="en-US" altLang="en-US" smtClean="0">
                  <a:solidFill>
                    <a:srgbClr val="FFFFFF"/>
                  </a:solidFill>
                </a:rPr>
                <a:t>27 Million</a:t>
              </a:r>
            </a:p>
          </p:txBody>
        </p:sp>
        <p:grpSp>
          <p:nvGrpSpPr>
            <p:cNvPr id="233482" name="Group 13"/>
            <p:cNvGrpSpPr>
              <a:grpSpLocks/>
            </p:cNvGrpSpPr>
            <p:nvPr/>
          </p:nvGrpSpPr>
          <p:grpSpPr bwMode="auto">
            <a:xfrm>
              <a:off x="1824" y="1008"/>
              <a:ext cx="3504" cy="3212"/>
              <a:chOff x="1584" y="624"/>
              <a:chExt cx="4032" cy="3696"/>
            </a:xfrm>
          </p:grpSpPr>
          <p:pic>
            <p:nvPicPr>
              <p:cNvPr id="233483" name="Picture 24" descr="jee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4" y="624"/>
                <a:ext cx="768" cy="5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3484" name="Picture 25" descr="jee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6" y="624"/>
                <a:ext cx="768" cy="5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3485" name="Picture 27" descr="jee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2" y="624"/>
                <a:ext cx="768" cy="5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3486" name="Picture 28" descr="jee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8" y="1248"/>
                <a:ext cx="768" cy="5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3487" name="Picture 29" descr="jee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2" y="1248"/>
                <a:ext cx="768" cy="5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3488" name="Picture 30" descr="jee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6" y="1872"/>
                <a:ext cx="768" cy="5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3489" name="Picture 31" descr="jee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8" y="1872"/>
                <a:ext cx="768" cy="5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3490" name="Picture 32" descr="jee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6" y="2544"/>
                <a:ext cx="768" cy="5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3491" name="Picture 33" descr="jee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6" y="1248"/>
                <a:ext cx="768" cy="5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3492" name="Picture 34" descr="jee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8" y="624"/>
                <a:ext cx="768" cy="5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3493" name="Picture 26" descr="jee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2" y="1872"/>
                <a:ext cx="768" cy="5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3494" name="Picture 35" descr="jee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2" y="2544"/>
                <a:ext cx="768" cy="5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3495" name="Picture 36" descr="jee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8" y="2544"/>
                <a:ext cx="768" cy="5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3496" name="Picture 37" descr="jee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6" y="3168"/>
                <a:ext cx="768" cy="5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3497" name="Picture 38" descr="jee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2" y="3168"/>
                <a:ext cx="768" cy="5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3498" name="Picture 39" descr="jee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8" y="3168"/>
                <a:ext cx="768" cy="5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3499" name="Picture 40" descr="jee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7" y="3177"/>
                <a:ext cx="768" cy="5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3500" name="Picture 41" descr="jeep"/>
              <p:cNvPicPr>
                <a:picLocks noChangeAspect="1" noChangeArrowheads="1"/>
              </p:cNvPicPr>
              <p:nvPr/>
            </p:nvPicPr>
            <p:blipFill>
              <a:blip r:embed="rId3" cstate="print">
                <a:extLst>
                  <a:ext uri="{28A0092B-C50C-407E-A947-70E740481C1C}">
                    <a14:useLocalDpi xmlns:a14="http://schemas.microsoft.com/office/drawing/2010/main" val="0"/>
                  </a:ext>
                </a:extLst>
              </a:blip>
              <a:srcRect b="11705"/>
              <a:stretch>
                <a:fillRect/>
              </a:stretch>
            </p:blipFill>
            <p:spPr bwMode="auto">
              <a:xfrm>
                <a:off x="4032" y="3792"/>
                <a:ext cx="768" cy="5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3501" name="Picture 43" descr="jee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0" y="624"/>
                <a:ext cx="768" cy="5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3502" name="Picture 44" descr="jee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0" y="1248"/>
                <a:ext cx="768" cy="5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3503" name="Picture 45" descr="jee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0" y="1872"/>
                <a:ext cx="768" cy="5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3504" name="Picture 46" descr="jee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0" y="2544"/>
                <a:ext cx="768" cy="5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3505" name="Picture 47" descr="jee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0" y="3168"/>
                <a:ext cx="768" cy="5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3506" name="Picture 48" descr="jee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4" y="2544"/>
                <a:ext cx="768" cy="5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3507" name="Picture 49" descr="jee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4" y="1872"/>
                <a:ext cx="768" cy="5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3508" name="Picture 50" descr="jee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4" y="1248"/>
                <a:ext cx="768" cy="5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3509" name="Picture 66" descr="jeep"/>
              <p:cNvPicPr>
                <a:picLocks noChangeAspect="1" noChangeArrowheads="1"/>
              </p:cNvPicPr>
              <p:nvPr/>
            </p:nvPicPr>
            <p:blipFill>
              <a:blip r:embed="rId3" cstate="print">
                <a:extLst>
                  <a:ext uri="{28A0092B-C50C-407E-A947-70E740481C1C}">
                    <a14:useLocalDpi xmlns:a14="http://schemas.microsoft.com/office/drawing/2010/main" val="0"/>
                  </a:ext>
                </a:extLst>
              </a:blip>
              <a:srcRect b="11705"/>
              <a:stretch>
                <a:fillRect/>
              </a:stretch>
            </p:blipFill>
            <p:spPr bwMode="auto">
              <a:xfrm>
                <a:off x="4848" y="3792"/>
                <a:ext cx="768" cy="5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sp>
        <p:nvSpPr>
          <p:cNvPr id="40" name="Title 1"/>
          <p:cNvSpPr txBox="1">
            <a:spLocks/>
          </p:cNvSpPr>
          <p:nvPr/>
        </p:nvSpPr>
        <p:spPr>
          <a:xfrm>
            <a:off x="76200" y="76200"/>
            <a:ext cx="8926513" cy="954107"/>
          </a:xfrm>
          <a:prstGeom prst="rect">
            <a:avLst/>
          </a:prstGeom>
        </p:spPr>
        <p:txBody>
          <a:bodyPr>
            <a:sp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stStyle>
          <a:p>
            <a:r>
              <a:rPr lang="en-US" altLang="en-US" sz="2800" b="1" smtClean="0">
                <a:solidFill>
                  <a:schemeClr val="bg1"/>
                </a:solidFill>
                <a:latin typeface="Calibri" panose="020F0502020204030204" pitchFamily="34" charset="0"/>
              </a:rPr>
              <a:t>Since its construction in 1952, traffic across the bridge</a:t>
            </a:r>
            <a:br>
              <a:rPr lang="en-US" altLang="en-US" sz="2800" b="1" smtClean="0">
                <a:solidFill>
                  <a:schemeClr val="bg1"/>
                </a:solidFill>
                <a:latin typeface="Calibri" panose="020F0502020204030204" pitchFamily="34" charset="0"/>
              </a:rPr>
            </a:br>
            <a:r>
              <a:rPr lang="en-US" altLang="en-US" sz="2800" b="1" smtClean="0">
                <a:solidFill>
                  <a:schemeClr val="bg1"/>
                </a:solidFill>
                <a:latin typeface="Calibri" panose="020F0502020204030204" pitchFamily="34" charset="0"/>
              </a:rPr>
              <a:t>has grown exponentially</a:t>
            </a:r>
            <a:endParaRPr lang="en-US" altLang="en-US" sz="2800" b="1" dirty="0" smtClean="0">
              <a:solidFill>
                <a:schemeClr val="bg1"/>
              </a:solidFill>
              <a:latin typeface="Calibri" panose="020F0502020204030204" pitchFamily="34" charset="0"/>
            </a:endParaRPr>
          </a:p>
        </p:txBody>
      </p:sp>
    </p:spTree>
    <p:extLst>
      <p:ext uri="{BB962C8B-B14F-4D97-AF65-F5344CB8AC3E}">
        <p14:creationId xmlns:p14="http://schemas.microsoft.com/office/powerpoint/2010/main" val="288389272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5" name="Slide Number Placeholder 4"/>
          <p:cNvSpPr>
            <a:spLocks noGrp="1"/>
          </p:cNvSpPr>
          <p:nvPr>
            <p:ph type="sldNum" idx="12"/>
          </p:nvPr>
        </p:nvSpPr>
        <p:spPr/>
        <p:txBody>
          <a:bodyPr/>
          <a:lstStyle/>
          <a:p>
            <a:pPr>
              <a:buClr>
                <a:schemeClr val="lt1"/>
              </a:buClr>
              <a:buSzPct val="25000"/>
              <a:buFont typeface="Arial"/>
              <a:buNone/>
            </a:pPr>
            <a:fld id="{00000000-1234-1234-1234-123412341234}" type="slidenum">
              <a:rPr lang="en-US" smtClean="0"/>
              <a:pPr>
                <a:buClr>
                  <a:schemeClr val="lt1"/>
                </a:buClr>
                <a:buSzPct val="25000"/>
                <a:buFont typeface="Arial"/>
                <a:buNone/>
              </a:pPr>
              <a:t>18</a:t>
            </a:fld>
            <a:endParaRPr lang="en-US" dirty="0"/>
          </a:p>
        </p:txBody>
      </p:sp>
    </p:spTree>
    <p:extLst>
      <p:ext uri="{BB962C8B-B14F-4D97-AF65-F5344CB8AC3E}">
        <p14:creationId xmlns:p14="http://schemas.microsoft.com/office/powerpoint/2010/main" val="612160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p:nvPr/>
        </p:nvSpPr>
        <p:spPr>
          <a:xfrm>
            <a:off x="76200" y="2438400"/>
            <a:ext cx="3809999" cy="2266799"/>
          </a:xfrm>
          <a:prstGeom prst="rect">
            <a:avLst/>
          </a:prstGeom>
          <a:noFill/>
          <a:ln>
            <a:noFill/>
          </a:ln>
        </p:spPr>
        <p:txBody>
          <a:bodyPr lIns="63500" tIns="25400" rIns="63500" bIns="25400" anchor="t"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2400" b="1" i="0" u="none" strike="noStrike" cap="none" baseline="0" dirty="0">
                <a:solidFill>
                  <a:srgbClr val="FFFFFF"/>
                </a:solidFill>
                <a:latin typeface="Calibri"/>
                <a:ea typeface="Calibri"/>
                <a:cs typeface="Calibri"/>
                <a:sym typeface="Calibri"/>
                <a:rtl val="0"/>
              </a:rPr>
              <a:t>Supporting point (no more than two lines)</a:t>
            </a:r>
          </a:p>
          <a:p>
            <a:pPr marL="0" marR="0" lvl="0" indent="0" algn="l" rtl="0">
              <a:lnSpc>
                <a:spcPct val="100000"/>
              </a:lnSpc>
              <a:spcBef>
                <a:spcPts val="0"/>
              </a:spcBef>
              <a:spcAft>
                <a:spcPts val="0"/>
              </a:spcAft>
              <a:buClr>
                <a:srgbClr val="000000"/>
              </a:buClr>
              <a:buFont typeface="Arial"/>
              <a:buNone/>
            </a:pPr>
            <a:endParaRPr sz="2400" b="1" i="0" u="none" strike="noStrike" cap="none" baseline="0" dirty="0">
              <a:solidFill>
                <a:srgbClr val="FFFFFF"/>
              </a:solidFill>
              <a:latin typeface="Calibri"/>
              <a:ea typeface="Calibri"/>
              <a:cs typeface="Calibri"/>
              <a:sym typeface="Calibri"/>
              <a:rtl val="0"/>
            </a:endParaRPr>
          </a:p>
          <a:p>
            <a:pPr marL="0" marR="0" lvl="0" indent="0" algn="l" rtl="0">
              <a:lnSpc>
                <a:spcPct val="100000"/>
              </a:lnSpc>
              <a:spcBef>
                <a:spcPts val="0"/>
              </a:spcBef>
              <a:spcAft>
                <a:spcPts val="0"/>
              </a:spcAft>
              <a:buClr>
                <a:srgbClr val="000000"/>
              </a:buClr>
              <a:buFont typeface="Arial"/>
              <a:buNone/>
            </a:pPr>
            <a:endParaRPr sz="2400" b="1" i="0" u="none" strike="noStrike" cap="none" baseline="0" dirty="0">
              <a:solidFill>
                <a:srgbClr val="FFFFFF"/>
              </a:solidFill>
              <a:latin typeface="Calibri"/>
              <a:ea typeface="Calibri"/>
              <a:cs typeface="Calibri"/>
              <a:sym typeface="Calibri"/>
              <a:rtl val="0"/>
            </a:endParaRPr>
          </a:p>
          <a:p>
            <a:pPr marL="0" marR="0" lvl="0" indent="0" algn="l" rtl="0">
              <a:lnSpc>
                <a:spcPct val="100000"/>
              </a:lnSpc>
              <a:spcBef>
                <a:spcPts val="0"/>
              </a:spcBef>
              <a:spcAft>
                <a:spcPts val="0"/>
              </a:spcAft>
              <a:buClr>
                <a:srgbClr val="FFFFFF"/>
              </a:buClr>
              <a:buSzPct val="25000"/>
              <a:buFont typeface="Calibri"/>
              <a:buNone/>
            </a:pPr>
            <a:r>
              <a:rPr lang="en-US" sz="2400" b="1" i="0" u="none" strike="noStrike" cap="none" baseline="0" dirty="0">
                <a:solidFill>
                  <a:srgbClr val="FFFFFF"/>
                </a:solidFill>
                <a:latin typeface="Calibri"/>
                <a:ea typeface="Calibri"/>
                <a:cs typeface="Calibri"/>
                <a:sym typeface="Calibri"/>
                <a:rtl val="0"/>
              </a:rPr>
              <a:t>Another supporting point (parallel to the first)</a:t>
            </a:r>
          </a:p>
        </p:txBody>
      </p:sp>
      <p:sp>
        <p:nvSpPr>
          <p:cNvPr id="222" name="Shape 222"/>
          <p:cNvSpPr/>
          <p:nvPr/>
        </p:nvSpPr>
        <p:spPr>
          <a:xfrm>
            <a:off x="4800600" y="2020888"/>
            <a:ext cx="3962399" cy="3213299"/>
          </a:xfrm>
          <a:prstGeom prst="rect">
            <a:avLst/>
          </a:prstGeom>
          <a:solidFill>
            <a:srgbClr val="FFFFFF"/>
          </a:solidFill>
          <a:ln w="9525" cap="flat">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4800" b="0" i="0" u="none" strike="noStrike" cap="none" baseline="0" dirty="0">
              <a:solidFill>
                <a:srgbClr val="000000"/>
              </a:solidFill>
              <a:latin typeface="Calibri"/>
              <a:ea typeface="Calibri"/>
              <a:cs typeface="Calibri"/>
              <a:sym typeface="Calibri"/>
              <a:rtl val="0"/>
            </a:endParaRPr>
          </a:p>
          <a:p>
            <a:pPr marL="0" marR="0" lvl="0" indent="0" algn="ctr" rtl="0">
              <a:lnSpc>
                <a:spcPct val="100000"/>
              </a:lnSpc>
              <a:spcBef>
                <a:spcPts val="0"/>
              </a:spcBef>
              <a:spcAft>
                <a:spcPts val="0"/>
              </a:spcAft>
              <a:buClr>
                <a:srgbClr val="000000"/>
              </a:buClr>
              <a:buSzPct val="25000"/>
              <a:buFont typeface="Calibri"/>
              <a:buNone/>
            </a:pPr>
            <a:r>
              <a:rPr lang="en-US" sz="3600" b="0" i="0" u="none" strike="noStrike" cap="none" baseline="0" dirty="0">
                <a:solidFill>
                  <a:srgbClr val="000000"/>
                </a:solidFill>
                <a:latin typeface="Calibri"/>
                <a:ea typeface="Calibri"/>
                <a:cs typeface="Calibri"/>
                <a:sym typeface="Calibri"/>
                <a:rtl val="0"/>
              </a:rPr>
              <a:t>Image that supports conclusion</a:t>
            </a:r>
          </a:p>
          <a:p>
            <a:pPr marL="0" marR="0" lvl="0" indent="0" algn="ctr" rtl="0">
              <a:lnSpc>
                <a:spcPct val="100000"/>
              </a:lnSpc>
              <a:spcBef>
                <a:spcPts val="0"/>
              </a:spcBef>
              <a:spcAft>
                <a:spcPts val="0"/>
              </a:spcAft>
              <a:buClr>
                <a:srgbClr val="000000"/>
              </a:buClr>
              <a:buFont typeface="Arial"/>
              <a:buNone/>
            </a:pPr>
            <a:endParaRPr sz="4800" b="0" i="0" u="none" strike="noStrike" cap="none" baseline="0" dirty="0">
              <a:solidFill>
                <a:srgbClr val="000000"/>
              </a:solidFill>
              <a:latin typeface="Calibri"/>
              <a:ea typeface="Calibri"/>
              <a:cs typeface="Calibri"/>
              <a:sym typeface="Calibri"/>
              <a:rtl val="0"/>
            </a:endParaRPr>
          </a:p>
        </p:txBody>
      </p:sp>
      <p:sp>
        <p:nvSpPr>
          <p:cNvPr id="223" name="Shape 223"/>
          <p:cNvSpPr txBox="1"/>
          <p:nvPr/>
        </p:nvSpPr>
        <p:spPr>
          <a:xfrm>
            <a:off x="3773487" y="6078537"/>
            <a:ext cx="1616099" cy="4619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2400" b="1" i="0" u="none" strike="noStrike" cap="none" baseline="0">
                <a:solidFill>
                  <a:srgbClr val="FFFFFF"/>
                </a:solidFill>
                <a:latin typeface="Calibri"/>
                <a:ea typeface="Calibri"/>
                <a:cs typeface="Calibri"/>
                <a:sym typeface="Calibri"/>
                <a:rtl val="0"/>
              </a:rPr>
              <a:t>Questions?</a:t>
            </a:r>
          </a:p>
        </p:txBody>
      </p:sp>
      <p:sp>
        <p:nvSpPr>
          <p:cNvPr id="224" name="Shape 224"/>
          <p:cNvSpPr txBox="1"/>
          <p:nvPr/>
        </p:nvSpPr>
        <p:spPr>
          <a:xfrm>
            <a:off x="76200" y="76200"/>
            <a:ext cx="8997900" cy="861774"/>
          </a:xfrm>
          <a:prstGeom prst="rect">
            <a:avLst/>
          </a:prstGeom>
          <a:noFill/>
          <a:ln>
            <a:noFill/>
          </a:ln>
        </p:spPr>
        <p:txBody>
          <a:bodyPr lIns="0" tIns="0" rIns="0" bIns="0" anchor="t" anchorCtr="0">
            <a:spAutoFit/>
          </a:bodyPr>
          <a:lstStyle/>
          <a:p>
            <a:pPr marL="0" marR="0" lvl="0" indent="0" algn="l" rtl="0">
              <a:lnSpc>
                <a:spcPct val="100000"/>
              </a:lnSpc>
              <a:spcBef>
                <a:spcPts val="0"/>
              </a:spcBef>
              <a:spcAft>
                <a:spcPts val="0"/>
              </a:spcAft>
              <a:buClr>
                <a:srgbClr val="FFFFFF"/>
              </a:buClr>
              <a:buSzPct val="25000"/>
              <a:buFont typeface="Calibri"/>
              <a:buNone/>
            </a:pPr>
            <a:r>
              <a:rPr lang="en-US" sz="2800" b="1" i="0" u="none" strike="noStrike" cap="none" baseline="0">
                <a:solidFill>
                  <a:srgbClr val="FFFFFF"/>
                </a:solidFill>
                <a:latin typeface="Calibri"/>
                <a:ea typeface="Calibri"/>
                <a:cs typeface="Calibri"/>
                <a:sym typeface="Calibri"/>
                <a:rtl val="0"/>
              </a:rPr>
              <a:t>In summary, this sentence headline states the most important assertion of the presentation</a:t>
            </a:r>
          </a:p>
        </p:txBody>
      </p:sp>
      <p:sp>
        <p:nvSpPr>
          <p:cNvPr id="225" name="Shape 225"/>
          <p:cNvSpPr txBox="1"/>
          <p:nvPr/>
        </p:nvSpPr>
        <p:spPr>
          <a:xfrm>
            <a:off x="7949250" y="6078533"/>
            <a:ext cx="1064399" cy="636900"/>
          </a:xfrm>
          <a:prstGeom prst="rect">
            <a:avLst/>
          </a:prstGeom>
          <a:solidFill>
            <a:srgbClr val="FFFFFF"/>
          </a:solidFill>
          <a:ln w="9525" cap="flat">
            <a:solidFill>
              <a:srgbClr val="000000"/>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2400" b="0" i="0" u="none" strike="noStrike" cap="none" baseline="0" dirty="0">
                <a:solidFill>
                  <a:srgbClr val="000000"/>
                </a:solidFill>
                <a:latin typeface="Calibri"/>
                <a:ea typeface="Calibri"/>
                <a:cs typeface="Calibri"/>
                <a:sym typeface="Calibri"/>
                <a:rtl val="0"/>
              </a:rPr>
              <a:t>Logo</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1"/>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6"/>
          <p:cNvSpPr>
            <a:spLocks noChangeArrowheads="1"/>
          </p:cNvSpPr>
          <p:nvPr/>
        </p:nvSpPr>
        <p:spPr bwMode="auto">
          <a:xfrm>
            <a:off x="76200" y="63055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a:solidFill>
                <a:srgbClr val="000099"/>
              </a:solidFill>
            </a:endParaRPr>
          </a:p>
          <a:p>
            <a:fld id="{3C58E0C7-43D6-43D5-9167-D70C4A7D0D52}" type="slidenum">
              <a:rPr lang="en-US" sz="1400">
                <a:solidFill>
                  <a:srgbClr val="000099"/>
                </a:solidFill>
              </a:rPr>
              <a:pPr/>
              <a:t>2</a:t>
            </a:fld>
            <a:endParaRPr lang="en-US" sz="1400">
              <a:solidFill>
                <a:srgbClr val="000099"/>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525000" cy="6858000"/>
          </a:xfrm>
          <a:prstGeom prst="rect">
            <a:avLst/>
          </a:prstGeom>
        </p:spPr>
      </p:pic>
      <p:sp>
        <p:nvSpPr>
          <p:cNvPr id="7170" name="Rectangle 2"/>
          <p:cNvSpPr>
            <a:spLocks noGrp="1" noChangeArrowheads="1"/>
          </p:cNvSpPr>
          <p:nvPr>
            <p:ph type="title" idx="4294967295"/>
          </p:nvPr>
        </p:nvSpPr>
        <p:spPr>
          <a:xfrm>
            <a:off x="228600" y="304800"/>
            <a:ext cx="5715000" cy="1323439"/>
          </a:xfrm>
          <a:prstGeom prst="rect">
            <a:avLst/>
          </a:prstGeom>
        </p:spPr>
        <p:txBody>
          <a:bodyPr/>
          <a:lstStyle/>
          <a:p>
            <a:r>
              <a:rPr lang="en-US" sz="4000" b="1" dirty="0" smtClean="0">
                <a:latin typeface="Calibri" panose="020F0502020204030204" pitchFamily="34" charset="0"/>
              </a:rPr>
              <a:t>Taking Engineering </a:t>
            </a:r>
            <a:br>
              <a:rPr lang="en-US" sz="4000" b="1" dirty="0" smtClean="0">
                <a:latin typeface="Calibri" panose="020F0502020204030204" pitchFamily="34" charset="0"/>
              </a:rPr>
            </a:br>
            <a:r>
              <a:rPr lang="en-US" sz="4000" b="1" dirty="0" smtClean="0">
                <a:latin typeface="Calibri" panose="020F0502020204030204" pitchFamily="34" charset="0"/>
              </a:rPr>
              <a:t>to New </a:t>
            </a:r>
            <a:r>
              <a:rPr lang="en-US" sz="4000" b="1" dirty="0">
                <a:latin typeface="Calibri" panose="020F0502020204030204" pitchFamily="34" charset="0"/>
              </a:rPr>
              <a:t>H</a:t>
            </a:r>
            <a:r>
              <a:rPr lang="en-US" sz="4000" b="1" dirty="0" smtClean="0">
                <a:latin typeface="Calibri" panose="020F0502020204030204" pitchFamily="34" charset="0"/>
              </a:rPr>
              <a:t>eights </a:t>
            </a:r>
          </a:p>
        </p:txBody>
      </p:sp>
      <p:sp>
        <p:nvSpPr>
          <p:cNvPr id="4" name="Rectangle 3"/>
          <p:cNvSpPr/>
          <p:nvPr/>
        </p:nvSpPr>
        <p:spPr>
          <a:xfrm>
            <a:off x="227765" y="3055203"/>
            <a:ext cx="2140907" cy="830997"/>
          </a:xfrm>
          <a:prstGeom prst="rect">
            <a:avLst/>
          </a:prstGeom>
        </p:spPr>
        <p:txBody>
          <a:bodyPr wrap="none">
            <a:spAutoFit/>
          </a:bodyPr>
          <a:lstStyle/>
          <a:p>
            <a:r>
              <a:rPr lang="en-US" sz="2400" b="1" dirty="0" smtClean="0">
                <a:solidFill>
                  <a:srgbClr val="FFFFFF"/>
                </a:solidFill>
                <a:latin typeface="Calibri" panose="020F0502020204030204" pitchFamily="34" charset="0"/>
              </a:rPr>
              <a:t>Lauren Murphy</a:t>
            </a:r>
          </a:p>
          <a:p>
            <a:r>
              <a:rPr lang="en-US" sz="2400" b="1" dirty="0" smtClean="0">
                <a:solidFill>
                  <a:srgbClr val="FFFFFF"/>
                </a:solidFill>
                <a:latin typeface="Calibri" panose="020F0502020204030204" pitchFamily="34" charset="0"/>
              </a:rPr>
              <a:t>Sarah </a:t>
            </a:r>
            <a:r>
              <a:rPr lang="en-US" sz="2400" b="1" dirty="0" err="1" smtClean="0">
                <a:solidFill>
                  <a:srgbClr val="FFFFFF"/>
                </a:solidFill>
                <a:latin typeface="Calibri" panose="020F0502020204030204" pitchFamily="34" charset="0"/>
              </a:rPr>
              <a:t>Krishner</a:t>
            </a:r>
            <a:endParaRPr lang="en-US" sz="2400" b="1" dirty="0" smtClean="0">
              <a:solidFill>
                <a:srgbClr val="FFFFFF"/>
              </a:solidFill>
              <a:latin typeface="Calibri" panose="020F0502020204030204" pitchFamily="34" charset="0"/>
            </a:endParaRPr>
          </a:p>
        </p:txBody>
      </p:sp>
      <p:sp>
        <p:nvSpPr>
          <p:cNvPr id="5" name="Rectangle 4"/>
          <p:cNvSpPr/>
          <p:nvPr/>
        </p:nvSpPr>
        <p:spPr>
          <a:xfrm>
            <a:off x="227765" y="4098713"/>
            <a:ext cx="2710999" cy="523220"/>
          </a:xfrm>
          <a:prstGeom prst="rect">
            <a:avLst/>
          </a:prstGeom>
        </p:spPr>
        <p:txBody>
          <a:bodyPr wrap="none">
            <a:spAutoFit/>
          </a:bodyPr>
          <a:lstStyle/>
          <a:p>
            <a:r>
              <a:rPr lang="en-US" b="1" dirty="0" smtClean="0">
                <a:solidFill>
                  <a:srgbClr val="FFFFFF"/>
                </a:solidFill>
                <a:latin typeface="Calibri" panose="020F0502020204030204" pitchFamily="34" charset="0"/>
              </a:rPr>
              <a:t>Engineering Ambassadors</a:t>
            </a:r>
          </a:p>
          <a:p>
            <a:r>
              <a:rPr lang="en-US" b="1" dirty="0" smtClean="0">
                <a:solidFill>
                  <a:srgbClr val="FFFFFF"/>
                </a:solidFill>
                <a:latin typeface="Calibri" panose="020F0502020204030204" pitchFamily="34" charset="0"/>
              </a:rPr>
              <a:t>The Pennsylvania State University</a:t>
            </a:r>
          </a:p>
        </p:txBody>
      </p:sp>
      <p:pic>
        <p:nvPicPr>
          <p:cNvPr id="8"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32971" y1="12032" x2="32971" y2="12032"/>
                        <a14:foregroundMark x1="32971" y1="21925" x2="32971" y2="21925"/>
                        <a14:foregroundMark x1="29891" y1="27273" x2="28442" y2="30481"/>
                        <a14:foregroundMark x1="62500" y1="16043" x2="70290" y2="24599"/>
                        <a14:foregroundMark x1="56522" y1="24332" x2="62681" y2="29679"/>
                        <a14:foregroundMark x1="50725" y1="28075" x2="50725" y2="28075"/>
                        <a14:foregroundMark x1="20652" y1="65508" x2="20652" y2="65508"/>
                        <a14:foregroundMark x1="25906" y1="62834" x2="25906" y2="62834"/>
                        <a14:foregroundMark x1="46920" y1="77273" x2="46920" y2="77273"/>
                        <a14:foregroundMark x1="56884" y1="89305" x2="56884" y2="89305"/>
                        <a14:foregroundMark x1="71558" y1="87701" x2="71558" y2="87701"/>
                      </a14:backgroundRemoval>
                    </a14:imgEffect>
                  </a14:imgLayer>
                </a14:imgProps>
              </a:ext>
              <a:ext uri="{28A0092B-C50C-407E-A947-70E740481C1C}">
                <a14:useLocalDpi xmlns:a14="http://schemas.microsoft.com/office/drawing/2010/main" val="0"/>
              </a:ext>
            </a:extLst>
          </a:blip>
          <a:srcRect/>
          <a:stretch>
            <a:fillRect/>
          </a:stretch>
        </p:blipFill>
        <p:spPr bwMode="auto">
          <a:xfrm>
            <a:off x="213910" y="5444711"/>
            <a:ext cx="1995890" cy="135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0772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2" name="Shape 232"/>
          <p:cNvSpPr txBox="1"/>
          <p:nvPr/>
        </p:nvSpPr>
        <p:spPr>
          <a:xfrm>
            <a:off x="3906837" y="6253162"/>
            <a:ext cx="1616099" cy="4619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FFFFFF"/>
              </a:buClr>
              <a:buSzPct val="25000"/>
              <a:buFont typeface="Calibri"/>
              <a:buNone/>
            </a:pPr>
            <a:r>
              <a:rPr lang="en-US" sz="2400" b="1" i="0" u="none" strike="noStrike" cap="none" baseline="0">
                <a:solidFill>
                  <a:srgbClr val="FFFFFF"/>
                </a:solidFill>
                <a:latin typeface="Calibri"/>
                <a:ea typeface="Calibri"/>
                <a:cs typeface="Calibri"/>
                <a:sym typeface="Calibri"/>
                <a:rtl val="0"/>
              </a:rPr>
              <a:t>Questions?</a:t>
            </a:r>
          </a:p>
        </p:txBody>
      </p:sp>
      <p:sp>
        <p:nvSpPr>
          <p:cNvPr id="233" name="Shape 233"/>
          <p:cNvSpPr/>
          <p:nvPr/>
        </p:nvSpPr>
        <p:spPr>
          <a:xfrm>
            <a:off x="76200" y="2514600"/>
            <a:ext cx="4495800" cy="660300"/>
          </a:xfrm>
          <a:prstGeom prst="rect">
            <a:avLst/>
          </a:prstGeom>
          <a:noFill/>
          <a:ln>
            <a:noFill/>
          </a:ln>
        </p:spPr>
        <p:txBody>
          <a:bodyPr lIns="63500" tIns="25400" rIns="63500" bIns="25400" anchor="t"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2000" b="1" i="0" u="none" strike="noStrike" cap="none" baseline="0" dirty="0">
                <a:solidFill>
                  <a:srgbClr val="FFFFFF"/>
                </a:solidFill>
                <a:latin typeface="Calibri"/>
                <a:ea typeface="Calibri"/>
                <a:cs typeface="Calibri"/>
                <a:sym typeface="Calibri"/>
                <a:rtl val="0"/>
              </a:rPr>
              <a:t>Wires not harnessed to prevent </a:t>
            </a:r>
            <a:br>
              <a:rPr lang="en-US" sz="2000" b="1" i="0" u="none" strike="noStrike" cap="none" baseline="0" dirty="0">
                <a:solidFill>
                  <a:srgbClr val="FFFFFF"/>
                </a:solidFill>
                <a:latin typeface="Calibri"/>
                <a:ea typeface="Calibri"/>
                <a:cs typeface="Calibri"/>
                <a:sym typeface="Calibri"/>
                <a:rtl val="0"/>
              </a:rPr>
            </a:br>
            <a:r>
              <a:rPr lang="en-US" sz="2000" b="1" i="0" u="none" strike="noStrike" cap="none" baseline="0" dirty="0">
                <a:solidFill>
                  <a:srgbClr val="FFFFFF"/>
                </a:solidFill>
                <a:latin typeface="Calibri"/>
                <a:ea typeface="Calibri"/>
                <a:cs typeface="Calibri"/>
                <a:sym typeface="Calibri"/>
                <a:rtl val="0"/>
              </a:rPr>
              <a:t>contact with housing</a:t>
            </a:r>
          </a:p>
        </p:txBody>
      </p:sp>
      <p:grpSp>
        <p:nvGrpSpPr>
          <p:cNvPr id="234" name="Shape 234"/>
          <p:cNvGrpSpPr/>
          <p:nvPr/>
        </p:nvGrpSpPr>
        <p:grpSpPr>
          <a:xfrm>
            <a:off x="109537" y="3503612"/>
            <a:ext cx="3929060" cy="1296986"/>
            <a:chOff x="46" y="2062"/>
            <a:chExt cx="2473" cy="816"/>
          </a:xfrm>
        </p:grpSpPr>
        <p:sp>
          <p:nvSpPr>
            <p:cNvPr id="235" name="Shape 235"/>
            <p:cNvSpPr/>
            <p:nvPr/>
          </p:nvSpPr>
          <p:spPr>
            <a:xfrm>
              <a:off x="46" y="2462"/>
              <a:ext cx="2473" cy="416"/>
            </a:xfrm>
            <a:prstGeom prst="rect">
              <a:avLst/>
            </a:prstGeom>
            <a:noFill/>
            <a:ln>
              <a:noFill/>
            </a:ln>
          </p:spPr>
          <p:txBody>
            <a:bodyPr lIns="63500" tIns="25400" rIns="63500" bIns="25400" anchor="t"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2000" b="1" i="0" u="none" strike="noStrike" cap="none" baseline="0" dirty="0">
                  <a:solidFill>
                    <a:srgbClr val="FFFFFF"/>
                  </a:solidFill>
                  <a:latin typeface="Calibri"/>
                  <a:ea typeface="Calibri"/>
                  <a:cs typeface="Calibri"/>
                  <a:sym typeface="Calibri"/>
                  <a:rtl val="0"/>
                </a:rPr>
                <a:t>Short circuit to ground created </a:t>
              </a:r>
              <a:br>
                <a:rPr lang="en-US" sz="2000" b="1" i="0" u="none" strike="noStrike" cap="none" baseline="0" dirty="0">
                  <a:solidFill>
                    <a:srgbClr val="FFFFFF"/>
                  </a:solidFill>
                  <a:latin typeface="Calibri"/>
                  <a:ea typeface="Calibri"/>
                  <a:cs typeface="Calibri"/>
                  <a:sym typeface="Calibri"/>
                  <a:rtl val="0"/>
                </a:rPr>
              </a:br>
              <a:r>
                <a:rPr lang="en-US" sz="2000" b="1" i="0" u="none" strike="noStrike" cap="none" baseline="0" dirty="0">
                  <a:solidFill>
                    <a:srgbClr val="FFFFFF"/>
                  </a:solidFill>
                  <a:latin typeface="Calibri"/>
                  <a:ea typeface="Calibri"/>
                  <a:cs typeface="Calibri"/>
                  <a:sym typeface="Calibri"/>
                  <a:rtl val="0"/>
                </a:rPr>
                <a:t>where wire contacted housing</a:t>
              </a:r>
            </a:p>
          </p:txBody>
        </p:sp>
        <p:sp>
          <p:nvSpPr>
            <p:cNvPr id="236" name="Shape 236"/>
            <p:cNvSpPr/>
            <p:nvPr/>
          </p:nvSpPr>
          <p:spPr>
            <a:xfrm>
              <a:off x="959" y="2062"/>
              <a:ext cx="166" cy="255"/>
            </a:xfrm>
            <a:prstGeom prst="downArrow">
              <a:avLst>
                <a:gd name="adj1" fmla="val 50000"/>
                <a:gd name="adj2" fmla="val 30218"/>
              </a:avLst>
            </a:prstGeom>
            <a:solidFill>
              <a:srgbClr val="FFFFFF"/>
            </a:solidFill>
            <a:ln w="9525" cap="flat">
              <a:solidFill>
                <a:srgbClr val="FFFFFF"/>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1" i="0" u="none" strike="noStrike" cap="none" baseline="0">
                <a:solidFill>
                  <a:srgbClr val="262626"/>
                </a:solidFill>
                <a:latin typeface="Calibri"/>
                <a:ea typeface="Calibri"/>
                <a:cs typeface="Calibri"/>
                <a:sym typeface="Calibri"/>
                <a:rtl val="0"/>
              </a:endParaRPr>
            </a:p>
          </p:txBody>
        </p:sp>
      </p:grpSp>
      <p:pic>
        <p:nvPicPr>
          <p:cNvPr id="237" name="Shape 237"/>
          <p:cNvPicPr preferRelativeResize="0"/>
          <p:nvPr/>
        </p:nvPicPr>
        <p:blipFill rotWithShape="1">
          <a:blip r:embed="rId3">
            <a:alphaModFix/>
          </a:blip>
          <a:srcRect/>
          <a:stretch/>
        </p:blipFill>
        <p:spPr>
          <a:xfrm>
            <a:off x="4248150" y="1905000"/>
            <a:ext cx="4819500" cy="3581099"/>
          </a:xfrm>
          <a:prstGeom prst="rect">
            <a:avLst/>
          </a:prstGeom>
          <a:noFill/>
          <a:ln>
            <a:solidFill>
              <a:schemeClr val="bg1"/>
            </a:solidFill>
          </a:ln>
        </p:spPr>
      </p:pic>
      <p:sp>
        <p:nvSpPr>
          <p:cNvPr id="238" name="Shape 238"/>
          <p:cNvSpPr txBox="1"/>
          <p:nvPr/>
        </p:nvSpPr>
        <p:spPr>
          <a:xfrm>
            <a:off x="136525" y="11112"/>
            <a:ext cx="184200" cy="396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rtl val="0"/>
            </a:endParaRPr>
          </a:p>
        </p:txBody>
      </p:sp>
      <p:sp>
        <p:nvSpPr>
          <p:cNvPr id="239" name="Shape 239"/>
          <p:cNvSpPr txBox="1"/>
          <p:nvPr/>
        </p:nvSpPr>
        <p:spPr>
          <a:xfrm>
            <a:off x="76200" y="120649"/>
            <a:ext cx="8980499" cy="861774"/>
          </a:xfrm>
          <a:prstGeom prst="rect">
            <a:avLst/>
          </a:prstGeom>
          <a:noFill/>
          <a:ln>
            <a:noFill/>
          </a:ln>
        </p:spPr>
        <p:txBody>
          <a:bodyPr lIns="0" tIns="0" rIns="0" bIns="0" anchor="t" anchorCtr="0">
            <a:spAutoFit/>
          </a:bodyPr>
          <a:lstStyle/>
          <a:p>
            <a:pPr marL="0" marR="0" lvl="0" indent="0" algn="l" rtl="0">
              <a:lnSpc>
                <a:spcPct val="100000"/>
              </a:lnSpc>
              <a:spcBef>
                <a:spcPts val="0"/>
              </a:spcBef>
              <a:spcAft>
                <a:spcPts val="0"/>
              </a:spcAft>
              <a:buClr>
                <a:srgbClr val="FFFFFF"/>
              </a:buClr>
              <a:buSzPct val="25000"/>
              <a:buFont typeface="Calibri"/>
              <a:buNone/>
            </a:pPr>
            <a:r>
              <a:rPr lang="en-US" sz="2800" b="1" i="0" u="none" strike="noStrike" cap="none" baseline="0" dirty="0">
                <a:solidFill>
                  <a:srgbClr val="FFFFFF"/>
                </a:solidFill>
                <a:latin typeface="Calibri"/>
                <a:ea typeface="Calibri"/>
                <a:cs typeface="Calibri"/>
                <a:sym typeface="Calibri"/>
                <a:rtl val="0"/>
              </a:rPr>
              <a:t>In summary, the detector failed because of a short-circuit created by the abrasion of wire insulation</a:t>
            </a:r>
          </a:p>
        </p:txBody>
      </p:sp>
      <p:pic>
        <p:nvPicPr>
          <p:cNvPr id="240" name="Shape 240"/>
          <p:cNvPicPr preferRelativeResize="0"/>
          <p:nvPr/>
        </p:nvPicPr>
        <p:blipFill rotWithShape="1">
          <a:blip r:embed="rId4">
            <a:alphaModFix/>
          </a:blip>
          <a:srcRect/>
          <a:stretch/>
        </p:blipFill>
        <p:spPr>
          <a:xfrm>
            <a:off x="6896100" y="6172200"/>
            <a:ext cx="2247900" cy="685499"/>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1"/>
                                        <p:tgtEl>
                                          <p:spTgt spid="2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2"/>
                                        </p:tgtEl>
                                        <p:attrNameLst>
                                          <p:attrName>style.visibility</p:attrName>
                                        </p:attrNameLst>
                                      </p:cBhvr>
                                      <p:to>
                                        <p:strVal val="visible"/>
                                      </p:to>
                                    </p:set>
                                    <p:animEffect transition="in" filter="fade">
                                      <p:cBhvr>
                                        <p:cTn id="12" dur="1"/>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1"/>
          </p:nvPr>
        </p:nvSpPr>
        <p:spPr>
          <a:xfrm>
            <a:off x="701891" y="2449174"/>
            <a:ext cx="2044788" cy="369332"/>
          </a:xfrm>
        </p:spPr>
        <p:txBody>
          <a:bodyPr/>
          <a:lstStyle/>
          <a:p>
            <a:endParaRPr lang="en-US"/>
          </a:p>
        </p:txBody>
      </p:sp>
      <p:sp>
        <p:nvSpPr>
          <p:cNvPr id="5" name="Slide Number Placeholder 4"/>
          <p:cNvSpPr>
            <a:spLocks noGrp="1"/>
          </p:cNvSpPr>
          <p:nvPr>
            <p:ph type="sldNum" idx="12"/>
          </p:nvPr>
        </p:nvSpPr>
        <p:spPr/>
        <p:txBody>
          <a:bodyPr/>
          <a:lstStyle/>
          <a:p>
            <a:pPr>
              <a:buClr>
                <a:schemeClr val="lt1"/>
              </a:buClr>
              <a:buSzPct val="25000"/>
              <a:buFont typeface="Arial"/>
              <a:buNone/>
            </a:pPr>
            <a:fld id="{00000000-1234-1234-1234-123412341234}" type="slidenum">
              <a:rPr lang="en-US" smtClean="0"/>
              <a:pPr>
                <a:buClr>
                  <a:schemeClr val="lt1"/>
                </a:buClr>
                <a:buSzPct val="25000"/>
                <a:buFont typeface="Arial"/>
                <a:buNone/>
              </a:pPr>
              <a:t>21</a:t>
            </a:fld>
            <a:endParaRPr lang="en-US" dirty="0"/>
          </a:p>
        </p:txBody>
      </p:sp>
    </p:spTree>
    <p:extLst>
      <p:ext uri="{BB962C8B-B14F-4D97-AF65-F5344CB8AC3E}">
        <p14:creationId xmlns:p14="http://schemas.microsoft.com/office/powerpoint/2010/main" val="1055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9" name="Shape 59"/>
          <p:cNvSpPr/>
          <p:nvPr/>
        </p:nvSpPr>
        <p:spPr>
          <a:xfrm>
            <a:off x="3074988" y="1893888"/>
            <a:ext cx="1192199" cy="420300"/>
          </a:xfrm>
          <a:prstGeom prst="rect">
            <a:avLst/>
          </a:prstGeom>
          <a:noFill/>
          <a:ln>
            <a:noFill/>
          </a:ln>
        </p:spPr>
        <p:txBody>
          <a:bodyPr lIns="63500" tIns="25400" rIns="63500" bIns="25400" anchor="t" anchorCtr="0">
            <a:noAutofit/>
          </a:bodyPr>
          <a:lstStyle/>
          <a:p>
            <a:pPr marL="0" marR="0" lvl="0" indent="0" algn="l" rtl="0">
              <a:lnSpc>
                <a:spcPct val="100000"/>
              </a:lnSpc>
              <a:spcBef>
                <a:spcPts val="0"/>
              </a:spcBef>
              <a:spcAft>
                <a:spcPts val="0"/>
              </a:spcAft>
              <a:buClr>
                <a:srgbClr val="EFEFEF"/>
              </a:buClr>
              <a:buSzPct val="25000"/>
              <a:buFont typeface="Calibri"/>
              <a:buNone/>
            </a:pPr>
            <a:r>
              <a:rPr lang="en-US" sz="2400" b="0" i="0" u="none" strike="noStrike" cap="none" baseline="0">
                <a:solidFill>
                  <a:srgbClr val="EFEFEF"/>
                </a:solidFill>
                <a:latin typeface="Calibri"/>
                <a:ea typeface="Calibri"/>
                <a:cs typeface="Calibri"/>
                <a:sym typeface="Calibri"/>
                <a:rtl val="0"/>
              </a:rPr>
              <a:t>Topic 1</a:t>
            </a:r>
          </a:p>
        </p:txBody>
      </p:sp>
      <p:sp>
        <p:nvSpPr>
          <p:cNvPr id="60" name="Shape 60"/>
          <p:cNvSpPr/>
          <p:nvPr/>
        </p:nvSpPr>
        <p:spPr>
          <a:xfrm>
            <a:off x="228600" y="1639888"/>
            <a:ext cx="2666999" cy="953999"/>
          </a:xfrm>
          <a:prstGeom prst="rect">
            <a:avLst/>
          </a:prstGeom>
          <a:solidFill>
            <a:srgbClr val="666666"/>
          </a:solidFill>
          <a:ln w="9525" cap="flat">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EAEAEA"/>
              </a:buClr>
              <a:buSzPct val="25000"/>
              <a:buFont typeface="Calibri"/>
              <a:buNone/>
            </a:pPr>
            <a:r>
              <a:rPr lang="en-US" sz="2800" b="0" i="0" u="none" strike="noStrike" cap="none" baseline="0">
                <a:solidFill>
                  <a:srgbClr val="EAEAEA"/>
                </a:solidFill>
                <a:latin typeface="Calibri"/>
                <a:ea typeface="Calibri"/>
                <a:cs typeface="Calibri"/>
                <a:sym typeface="Calibri"/>
                <a:rtl val="0"/>
              </a:rPr>
              <a:t>Image for</a:t>
            </a:r>
          </a:p>
          <a:p>
            <a:pPr marL="0" marR="0" lvl="0" indent="0" algn="ctr" rtl="0">
              <a:lnSpc>
                <a:spcPct val="100000"/>
              </a:lnSpc>
              <a:spcBef>
                <a:spcPts val="0"/>
              </a:spcBef>
              <a:spcAft>
                <a:spcPts val="0"/>
              </a:spcAft>
              <a:buClr>
                <a:srgbClr val="EAEAEA"/>
              </a:buClr>
              <a:buSzPct val="25000"/>
              <a:buFont typeface="Calibri"/>
              <a:buNone/>
            </a:pPr>
            <a:r>
              <a:rPr lang="en-US" sz="2800" b="0" i="0" u="none" strike="noStrike" cap="none" baseline="0">
                <a:solidFill>
                  <a:srgbClr val="EAEAEA"/>
                </a:solidFill>
                <a:latin typeface="Calibri"/>
                <a:ea typeface="Calibri"/>
                <a:cs typeface="Calibri"/>
                <a:sym typeface="Calibri"/>
                <a:rtl val="0"/>
              </a:rPr>
              <a:t>Topic 1</a:t>
            </a:r>
          </a:p>
        </p:txBody>
      </p:sp>
      <p:sp>
        <p:nvSpPr>
          <p:cNvPr id="61" name="Shape 61"/>
          <p:cNvSpPr/>
          <p:nvPr/>
        </p:nvSpPr>
        <p:spPr>
          <a:xfrm>
            <a:off x="4713287" y="3827462"/>
            <a:ext cx="1192199" cy="420300"/>
          </a:xfrm>
          <a:prstGeom prst="rect">
            <a:avLst/>
          </a:prstGeom>
          <a:noFill/>
          <a:ln>
            <a:noFill/>
          </a:ln>
        </p:spPr>
        <p:txBody>
          <a:bodyPr lIns="63500" tIns="25400" rIns="63500" bIns="25400" anchor="t"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2400" b="0" i="0" u="none" strike="noStrike" cap="none" baseline="0">
                <a:solidFill>
                  <a:srgbClr val="FFFFFF"/>
                </a:solidFill>
                <a:latin typeface="Calibri"/>
                <a:ea typeface="Calibri"/>
                <a:cs typeface="Calibri"/>
                <a:sym typeface="Calibri"/>
                <a:rtl val="0"/>
              </a:rPr>
              <a:t>Topic 2</a:t>
            </a:r>
          </a:p>
        </p:txBody>
      </p:sp>
      <p:sp>
        <p:nvSpPr>
          <p:cNvPr id="62" name="Shape 62"/>
          <p:cNvSpPr/>
          <p:nvPr/>
        </p:nvSpPr>
        <p:spPr>
          <a:xfrm>
            <a:off x="1665288" y="3573462"/>
            <a:ext cx="2666999" cy="953999"/>
          </a:xfrm>
          <a:prstGeom prst="rect">
            <a:avLst/>
          </a:prstGeom>
          <a:solidFill>
            <a:srgbClr val="666666"/>
          </a:solidFill>
          <a:ln w="9525" cap="flat">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D9D9D9"/>
              </a:buClr>
              <a:buSzPct val="25000"/>
              <a:buFont typeface="Calibri"/>
              <a:buNone/>
            </a:pPr>
            <a:r>
              <a:rPr lang="en-US" sz="2800" b="0" i="0" u="none" strike="noStrike" cap="none" baseline="0">
                <a:solidFill>
                  <a:srgbClr val="D9D9D9"/>
                </a:solidFill>
                <a:latin typeface="Calibri"/>
                <a:ea typeface="Calibri"/>
                <a:cs typeface="Calibri"/>
                <a:sym typeface="Calibri"/>
                <a:rtl val="0"/>
              </a:rPr>
              <a:t>Image for</a:t>
            </a:r>
          </a:p>
          <a:p>
            <a:pPr marL="0" marR="0" lvl="0" indent="0" algn="ctr" rtl="0">
              <a:lnSpc>
                <a:spcPct val="100000"/>
              </a:lnSpc>
              <a:spcBef>
                <a:spcPts val="0"/>
              </a:spcBef>
              <a:spcAft>
                <a:spcPts val="0"/>
              </a:spcAft>
              <a:buClr>
                <a:srgbClr val="D9D9D9"/>
              </a:buClr>
              <a:buSzPct val="25000"/>
              <a:buFont typeface="Calibri"/>
              <a:buNone/>
            </a:pPr>
            <a:r>
              <a:rPr lang="en-US" sz="2800" b="0" i="0" u="none" strike="noStrike" cap="none" baseline="0">
                <a:solidFill>
                  <a:srgbClr val="D9D9D9"/>
                </a:solidFill>
                <a:latin typeface="Calibri"/>
                <a:ea typeface="Calibri"/>
                <a:cs typeface="Calibri"/>
                <a:sym typeface="Calibri"/>
                <a:rtl val="0"/>
              </a:rPr>
              <a:t>Topic 2</a:t>
            </a:r>
          </a:p>
        </p:txBody>
      </p:sp>
      <p:sp>
        <p:nvSpPr>
          <p:cNvPr id="63" name="Shape 63"/>
          <p:cNvSpPr/>
          <p:nvPr/>
        </p:nvSpPr>
        <p:spPr>
          <a:xfrm>
            <a:off x="6275387" y="5772149"/>
            <a:ext cx="1192199" cy="420300"/>
          </a:xfrm>
          <a:prstGeom prst="rect">
            <a:avLst/>
          </a:prstGeom>
          <a:noFill/>
          <a:ln>
            <a:noFill/>
          </a:ln>
        </p:spPr>
        <p:txBody>
          <a:bodyPr lIns="63500" tIns="25400" rIns="63500" bIns="25400" anchor="t"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2400" b="0" i="0" u="none" strike="noStrike" cap="none" baseline="0">
                <a:solidFill>
                  <a:srgbClr val="FFFFFF"/>
                </a:solidFill>
                <a:latin typeface="Calibri"/>
                <a:ea typeface="Calibri"/>
                <a:cs typeface="Calibri"/>
                <a:sym typeface="Calibri"/>
                <a:rtl val="0"/>
              </a:rPr>
              <a:t>Topic 3</a:t>
            </a:r>
          </a:p>
        </p:txBody>
      </p:sp>
      <p:sp>
        <p:nvSpPr>
          <p:cNvPr id="64" name="Shape 64"/>
          <p:cNvSpPr/>
          <p:nvPr/>
        </p:nvSpPr>
        <p:spPr>
          <a:xfrm>
            <a:off x="3302000" y="5491162"/>
            <a:ext cx="2666999" cy="955500"/>
          </a:xfrm>
          <a:prstGeom prst="rect">
            <a:avLst/>
          </a:prstGeom>
          <a:solidFill>
            <a:srgbClr val="666666"/>
          </a:solidFill>
          <a:ln w="9525" cap="flat">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EAEAEA"/>
              </a:buClr>
              <a:buSzPct val="25000"/>
              <a:buFont typeface="Calibri"/>
              <a:buNone/>
            </a:pPr>
            <a:r>
              <a:rPr lang="en-US" sz="2800" b="0" i="0" u="none" strike="noStrike" cap="none" baseline="0">
                <a:solidFill>
                  <a:srgbClr val="EAEAEA"/>
                </a:solidFill>
                <a:latin typeface="Calibri"/>
                <a:ea typeface="Calibri"/>
                <a:cs typeface="Calibri"/>
                <a:sym typeface="Calibri"/>
                <a:rtl val="0"/>
              </a:rPr>
              <a:t>Image for</a:t>
            </a:r>
          </a:p>
          <a:p>
            <a:pPr marL="0" marR="0" lvl="0" indent="0" algn="ctr" rtl="0">
              <a:lnSpc>
                <a:spcPct val="100000"/>
              </a:lnSpc>
              <a:spcBef>
                <a:spcPts val="0"/>
              </a:spcBef>
              <a:spcAft>
                <a:spcPts val="0"/>
              </a:spcAft>
              <a:buClr>
                <a:srgbClr val="EAEAEA"/>
              </a:buClr>
              <a:buSzPct val="25000"/>
              <a:buFont typeface="Calibri"/>
              <a:buNone/>
            </a:pPr>
            <a:r>
              <a:rPr lang="en-US" sz="2800" b="0" i="0" u="none" strike="noStrike" cap="none" baseline="0">
                <a:solidFill>
                  <a:srgbClr val="EAEAEA"/>
                </a:solidFill>
                <a:latin typeface="Calibri"/>
                <a:ea typeface="Calibri"/>
                <a:cs typeface="Calibri"/>
                <a:sym typeface="Calibri"/>
                <a:rtl val="0"/>
              </a:rPr>
              <a:t>Topic 3</a:t>
            </a:r>
          </a:p>
        </p:txBody>
      </p:sp>
      <p:sp>
        <p:nvSpPr>
          <p:cNvPr id="65" name="Shape 65"/>
          <p:cNvSpPr txBox="1"/>
          <p:nvPr/>
        </p:nvSpPr>
        <p:spPr>
          <a:xfrm>
            <a:off x="76200" y="76200"/>
            <a:ext cx="9029700" cy="946499"/>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2800" b="1" i="0" u="none" strike="noStrike" cap="none" baseline="0">
                <a:solidFill>
                  <a:srgbClr val="FFFFFF"/>
                </a:solidFill>
                <a:latin typeface="Calibri"/>
                <a:ea typeface="Calibri"/>
                <a:cs typeface="Calibri"/>
                <a:sym typeface="Calibri"/>
                <a:rtl val="0"/>
              </a:rPr>
              <a:t>This presentation focuses on… (complete sentence, but go no more than two lines)</a:t>
            </a:r>
          </a:p>
        </p:txBody>
      </p:sp>
      <p:sp>
        <p:nvSpPr>
          <p:cNvPr id="9" name="Slide Number Placeholder 4"/>
          <p:cNvSpPr>
            <a:spLocks noGrp="1"/>
          </p:cNvSpPr>
          <p:nvPr>
            <p:ph type="sldNum" idx="12"/>
          </p:nvPr>
        </p:nvSpPr>
        <p:spPr>
          <a:xfrm>
            <a:off x="8556790" y="6333133"/>
            <a:ext cx="548699" cy="524699"/>
          </a:xfrm>
        </p:spPr>
        <p:txBody>
          <a:bodyPr/>
          <a:lstStyle/>
          <a:p>
            <a:pPr>
              <a:buClr>
                <a:schemeClr val="lt1"/>
              </a:buClr>
              <a:buSzPct val="25000"/>
              <a:buFont typeface="Arial"/>
              <a:buNone/>
            </a:pPr>
            <a:r>
              <a:rPr lang="en-US" dirty="0" smtClean="0">
                <a:latin typeface="Calibri" panose="020F0502020204030204" pitchFamily="34" charset="0"/>
              </a:rPr>
              <a:t>3</a:t>
            </a:r>
            <a:endParaRPr lang="en-US" dirty="0">
              <a:latin typeface="Calibri" panose="020F0502020204030204" pitchFamily="34" charset="0"/>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p:nvPr/>
        </p:nvPicPr>
        <p:blipFill rotWithShape="1">
          <a:blip r:embed="rId3" cstate="print">
            <a:extLst>
              <a:ext uri="{BEBA8EAE-BF5A-486C-A8C5-ECC9F3942E4B}">
                <a14:imgProps xmlns:a14="http://schemas.microsoft.com/office/drawing/2010/main">
                  <a14:imgLayer r:embed="rId4">
                    <a14:imgEffect>
                      <a14:backgroundRemoval t="21227" b="92537" l="45147" r="100000"/>
                    </a14:imgEffect>
                  </a14:imgLayer>
                </a14:imgProps>
              </a:ext>
              <a:ext uri="{28A0092B-C50C-407E-A947-70E740481C1C}">
                <a14:useLocalDpi xmlns:a14="http://schemas.microsoft.com/office/drawing/2010/main" val="0"/>
              </a:ext>
            </a:extLst>
          </a:blip>
          <a:srcRect l="39105" t="12550"/>
          <a:stretch/>
        </p:blipFill>
        <p:spPr>
          <a:xfrm>
            <a:off x="6348720" y="2706207"/>
            <a:ext cx="2947680" cy="2169000"/>
          </a:xfrm>
          <a:prstGeom prst="rect">
            <a:avLst/>
          </a:prstGeom>
        </p:spPr>
      </p:pic>
      <p:pic>
        <p:nvPicPr>
          <p:cNvPr id="1028" name="Picture 4" descr="http://www.cvadrat.com/imagebank/pngs/planetary/gallery3/Virtual%20Planets%20Mars%20Planet%2002.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5862" b="4163"/>
          <a:stretch/>
        </p:blipFill>
        <p:spPr bwMode="auto">
          <a:xfrm>
            <a:off x="3429000" y="2199106"/>
            <a:ext cx="1781316" cy="152174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vignette1.wikia.nocookie.net/factfinder/images/9/91/Earth_Western_Hemisphere_transparent_background-1-.png/revision/latest?cb=2013091615475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2809" y="2867483"/>
            <a:ext cx="1831975" cy="1831975"/>
          </a:xfrm>
          <a:prstGeom prst="rect">
            <a:avLst/>
          </a:prstGeom>
          <a:noFill/>
          <a:extLst>
            <a:ext uri="{909E8E84-426E-40DD-AFC4-6F175D3DCCD1}">
              <a14:hiddenFill xmlns:a14="http://schemas.microsoft.com/office/drawing/2010/main">
                <a:solidFill>
                  <a:srgbClr val="FFFFFF"/>
                </a:solidFill>
              </a14:hiddenFill>
            </a:ext>
          </a:extLst>
        </p:spPr>
      </p:pic>
      <p:sp>
        <p:nvSpPr>
          <p:cNvPr id="35843" name="Rectangle 3"/>
          <p:cNvSpPr>
            <a:spLocks noGrp="1" noChangeArrowheads="1"/>
          </p:cNvSpPr>
          <p:nvPr>
            <p:ph type="body" idx="4294967295"/>
          </p:nvPr>
        </p:nvSpPr>
        <p:spPr>
          <a:xfrm>
            <a:off x="9601200" y="2152139"/>
            <a:ext cx="3505200" cy="457200"/>
          </a:xfrm>
          <a:prstGeom prst="rect">
            <a:avLst/>
          </a:prstGeom>
        </p:spPr>
        <p:txBody>
          <a:bodyPr>
            <a:normAutofit/>
          </a:bodyPr>
          <a:lstStyle/>
          <a:p>
            <a:pPr eaLnBrk="1" hangingPunct="1"/>
            <a:endParaRPr lang="en-US" dirty="0" smtClean="0"/>
          </a:p>
        </p:txBody>
      </p:sp>
      <p:sp>
        <p:nvSpPr>
          <p:cNvPr id="11" name="Rectangle 2"/>
          <p:cNvSpPr txBox="1">
            <a:spLocks noChangeArrowheads="1"/>
          </p:cNvSpPr>
          <p:nvPr/>
        </p:nvSpPr>
        <p:spPr bwMode="auto">
          <a:xfrm>
            <a:off x="76200" y="76200"/>
            <a:ext cx="9023350" cy="9541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algn="l" rtl="0" eaLnBrk="0" fontAlgn="base" hangingPunct="0">
              <a:spcBef>
                <a:spcPct val="0"/>
              </a:spcBef>
              <a:spcAft>
                <a:spcPct val="0"/>
              </a:spcAft>
              <a:defRPr sz="2800" b="1" kern="1200">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Calibri" pitchFamily="34" charset="0"/>
              </a:defRPr>
            </a:lvl2pPr>
            <a:lvl3pPr algn="l" rtl="0" eaLnBrk="0" fontAlgn="base" hangingPunct="0">
              <a:spcBef>
                <a:spcPct val="0"/>
              </a:spcBef>
              <a:spcAft>
                <a:spcPct val="0"/>
              </a:spcAft>
              <a:defRPr sz="2800" b="1">
                <a:solidFill>
                  <a:schemeClr val="tx1"/>
                </a:solidFill>
                <a:latin typeface="Calibri" pitchFamily="34" charset="0"/>
              </a:defRPr>
            </a:lvl3pPr>
            <a:lvl4pPr algn="l" rtl="0" eaLnBrk="0" fontAlgn="base" hangingPunct="0">
              <a:spcBef>
                <a:spcPct val="0"/>
              </a:spcBef>
              <a:spcAft>
                <a:spcPct val="0"/>
              </a:spcAft>
              <a:defRPr sz="2800" b="1">
                <a:solidFill>
                  <a:schemeClr val="tx1"/>
                </a:solidFill>
                <a:latin typeface="Calibri" pitchFamily="34" charset="0"/>
              </a:defRPr>
            </a:lvl4pPr>
            <a:lvl5pPr algn="l" rtl="0" eaLnBrk="0" fontAlgn="base" hangingPunct="0">
              <a:spcBef>
                <a:spcPct val="0"/>
              </a:spcBef>
              <a:spcAft>
                <a:spcPct val="0"/>
              </a:spcAft>
              <a:defRPr sz="2800" b="1">
                <a:solidFill>
                  <a:schemeClr val="tx1"/>
                </a:solidFill>
                <a:latin typeface="Calibri" pitchFamily="34" charset="0"/>
              </a:defRPr>
            </a:lvl5pPr>
            <a:lvl6pPr marL="457200" algn="l" rtl="0" fontAlgn="base">
              <a:spcBef>
                <a:spcPct val="0"/>
              </a:spcBef>
              <a:spcAft>
                <a:spcPct val="0"/>
              </a:spcAft>
              <a:defRPr sz="3200" b="1">
                <a:solidFill>
                  <a:schemeClr val="tx1"/>
                </a:solidFill>
                <a:latin typeface="Calibri" pitchFamily="34" charset="0"/>
              </a:defRPr>
            </a:lvl6pPr>
            <a:lvl7pPr marL="914400" algn="l" rtl="0" fontAlgn="base">
              <a:spcBef>
                <a:spcPct val="0"/>
              </a:spcBef>
              <a:spcAft>
                <a:spcPct val="0"/>
              </a:spcAft>
              <a:defRPr sz="3200" b="1">
                <a:solidFill>
                  <a:schemeClr val="tx1"/>
                </a:solidFill>
                <a:latin typeface="Calibri" pitchFamily="34" charset="0"/>
              </a:defRPr>
            </a:lvl7pPr>
            <a:lvl8pPr marL="1371600" algn="l" rtl="0" fontAlgn="base">
              <a:spcBef>
                <a:spcPct val="0"/>
              </a:spcBef>
              <a:spcAft>
                <a:spcPct val="0"/>
              </a:spcAft>
              <a:defRPr sz="3200" b="1">
                <a:solidFill>
                  <a:schemeClr val="tx1"/>
                </a:solidFill>
                <a:latin typeface="Calibri" pitchFamily="34" charset="0"/>
              </a:defRPr>
            </a:lvl8pPr>
            <a:lvl9pPr marL="1828800" algn="l" rtl="0" fontAlgn="base">
              <a:spcBef>
                <a:spcPct val="0"/>
              </a:spcBef>
              <a:spcAft>
                <a:spcPct val="0"/>
              </a:spcAft>
              <a:defRPr sz="3200" b="1">
                <a:solidFill>
                  <a:schemeClr val="tx1"/>
                </a:solidFill>
                <a:latin typeface="Calibri" pitchFamily="34" charset="0"/>
              </a:defRPr>
            </a:lvl9pPr>
          </a:lstStyle>
          <a:p>
            <a:pPr eaLnBrk="1" hangingPunct="1"/>
            <a:r>
              <a:rPr lang="en-US" dirty="0" smtClean="0">
                <a:solidFill>
                  <a:prstClr val="white"/>
                </a:solidFill>
                <a:latin typeface="Calibri" panose="020F0502020204030204" pitchFamily="34" charset="0"/>
              </a:rPr>
              <a:t>We will explore different types of engineering </a:t>
            </a:r>
          </a:p>
          <a:p>
            <a:pPr eaLnBrk="1" hangingPunct="1"/>
            <a:r>
              <a:rPr lang="en-US" dirty="0" smtClean="0">
                <a:solidFill>
                  <a:prstClr val="white"/>
                </a:solidFill>
                <a:latin typeface="Calibri" panose="020F0502020204030204" pitchFamily="34" charset="0"/>
              </a:rPr>
              <a:t>and how they apply to manned space travel</a:t>
            </a:r>
          </a:p>
        </p:txBody>
      </p:sp>
      <p:sp>
        <p:nvSpPr>
          <p:cNvPr id="17" name="TextBox 16"/>
          <p:cNvSpPr txBox="1"/>
          <p:nvPr/>
        </p:nvSpPr>
        <p:spPr>
          <a:xfrm>
            <a:off x="640393" y="4699458"/>
            <a:ext cx="1907895" cy="461665"/>
          </a:xfrm>
          <a:prstGeom prst="rect">
            <a:avLst/>
          </a:prstGeom>
          <a:solidFill>
            <a:schemeClr val="tx1">
              <a:alpha val="50000"/>
            </a:schemeClr>
          </a:solidFill>
        </p:spPr>
        <p:txBody>
          <a:bodyPr wrap="none" rtlCol="0">
            <a:spAutoFit/>
          </a:bodyPr>
          <a:lstStyle/>
          <a:p>
            <a:pPr fontAlgn="auto">
              <a:spcBef>
                <a:spcPts val="0"/>
              </a:spcBef>
              <a:spcAft>
                <a:spcPts val="0"/>
              </a:spcAft>
            </a:pPr>
            <a:r>
              <a:rPr lang="en-US" sz="2400" b="1" dirty="0" smtClean="0">
                <a:solidFill>
                  <a:prstClr val="white"/>
                </a:solidFill>
                <a:latin typeface="Calibri"/>
              </a:rPr>
              <a:t>Leaving Earth</a:t>
            </a:r>
            <a:endParaRPr lang="en-US" sz="2400" b="1" dirty="0">
              <a:solidFill>
                <a:prstClr val="white"/>
              </a:solidFill>
              <a:latin typeface="Calibri"/>
            </a:endParaRPr>
          </a:p>
        </p:txBody>
      </p:sp>
      <p:sp>
        <p:nvSpPr>
          <p:cNvPr id="18" name="TextBox 17"/>
          <p:cNvSpPr txBox="1"/>
          <p:nvPr/>
        </p:nvSpPr>
        <p:spPr>
          <a:xfrm>
            <a:off x="3185950" y="1782291"/>
            <a:ext cx="2486578" cy="461665"/>
          </a:xfrm>
          <a:prstGeom prst="rect">
            <a:avLst/>
          </a:prstGeom>
          <a:solidFill>
            <a:schemeClr val="tx1">
              <a:alpha val="50000"/>
            </a:schemeClr>
          </a:solidFill>
        </p:spPr>
        <p:txBody>
          <a:bodyPr wrap="none" rtlCol="0">
            <a:spAutoFit/>
          </a:bodyPr>
          <a:lstStyle/>
          <a:p>
            <a:pPr fontAlgn="auto">
              <a:spcBef>
                <a:spcPts val="0"/>
              </a:spcBef>
              <a:spcAft>
                <a:spcPts val="0"/>
              </a:spcAft>
            </a:pPr>
            <a:r>
              <a:rPr lang="en-US" sz="2400" b="1" dirty="0" smtClean="0">
                <a:solidFill>
                  <a:prstClr val="white"/>
                </a:solidFill>
                <a:latin typeface="Calibri"/>
              </a:rPr>
              <a:t>Traveling in Space</a:t>
            </a:r>
            <a:endParaRPr lang="en-US" sz="2400" b="1" dirty="0">
              <a:solidFill>
                <a:prstClr val="white"/>
              </a:solidFill>
              <a:latin typeface="Calibri"/>
            </a:endParaRPr>
          </a:p>
        </p:txBody>
      </p:sp>
      <p:sp>
        <p:nvSpPr>
          <p:cNvPr id="19" name="TextBox 18"/>
          <p:cNvSpPr txBox="1"/>
          <p:nvPr/>
        </p:nvSpPr>
        <p:spPr>
          <a:xfrm>
            <a:off x="5907651" y="4699458"/>
            <a:ext cx="3191899" cy="461665"/>
          </a:xfrm>
          <a:prstGeom prst="rect">
            <a:avLst/>
          </a:prstGeom>
          <a:solidFill>
            <a:schemeClr val="tx1">
              <a:alpha val="50000"/>
            </a:schemeClr>
          </a:solidFill>
        </p:spPr>
        <p:txBody>
          <a:bodyPr wrap="none" rtlCol="0">
            <a:spAutoFit/>
          </a:bodyPr>
          <a:lstStyle/>
          <a:p>
            <a:pPr fontAlgn="auto">
              <a:spcBef>
                <a:spcPts val="0"/>
              </a:spcBef>
              <a:spcAft>
                <a:spcPts val="0"/>
              </a:spcAft>
            </a:pPr>
            <a:r>
              <a:rPr lang="en-US" sz="2400" b="1" dirty="0" smtClean="0">
                <a:solidFill>
                  <a:prstClr val="white"/>
                </a:solidFill>
                <a:latin typeface="Calibri"/>
              </a:rPr>
              <a:t>Other Space Challenges</a:t>
            </a:r>
            <a:endParaRPr lang="en-US" sz="2400" b="1" dirty="0">
              <a:solidFill>
                <a:prstClr val="white"/>
              </a:solidFill>
              <a:latin typeface="Calibri"/>
            </a:endParaRPr>
          </a:p>
        </p:txBody>
      </p:sp>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t="9291" b="16859"/>
          <a:stretch/>
        </p:blipFill>
        <p:spPr>
          <a:xfrm>
            <a:off x="7841625" y="5859262"/>
            <a:ext cx="1226175" cy="905523"/>
          </a:xfrm>
          <a:prstGeom prst="rect">
            <a:avLst/>
          </a:prstGeom>
        </p:spPr>
      </p:pic>
    </p:spTree>
    <p:extLst>
      <p:ext uri="{BB962C8B-B14F-4D97-AF65-F5344CB8AC3E}">
        <p14:creationId xmlns:p14="http://schemas.microsoft.com/office/powerpoint/2010/main" val="39793099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5" name="Slide Number Placeholder 4"/>
          <p:cNvSpPr>
            <a:spLocks noGrp="1"/>
          </p:cNvSpPr>
          <p:nvPr>
            <p:ph type="sldNum" idx="12"/>
          </p:nvPr>
        </p:nvSpPr>
        <p:spPr/>
        <p:txBody>
          <a:bodyPr/>
          <a:lstStyle/>
          <a:p>
            <a:pPr>
              <a:buClr>
                <a:schemeClr val="lt1"/>
              </a:buClr>
              <a:buSzPct val="25000"/>
              <a:buFont typeface="Arial"/>
              <a:buNone/>
            </a:pPr>
            <a:fld id="{00000000-1234-1234-1234-123412341234}" type="slidenum">
              <a:rPr lang="en-US" smtClean="0"/>
              <a:pPr>
                <a:buClr>
                  <a:schemeClr val="lt1"/>
                </a:buClr>
                <a:buSzPct val="25000"/>
                <a:buFont typeface="Arial"/>
                <a:buNone/>
              </a:pPr>
              <a:t>5</a:t>
            </a:fld>
            <a:endParaRPr lang="en-US" dirty="0"/>
          </a:p>
        </p:txBody>
      </p:sp>
    </p:spTree>
    <p:extLst>
      <p:ext uri="{BB962C8B-B14F-4D97-AF65-F5344CB8AC3E}">
        <p14:creationId xmlns:p14="http://schemas.microsoft.com/office/powerpoint/2010/main" val="1489978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Shape 98"/>
          <p:cNvSpPr/>
          <p:nvPr/>
        </p:nvSpPr>
        <p:spPr>
          <a:xfrm>
            <a:off x="152400" y="5467349"/>
            <a:ext cx="8001000" cy="790500"/>
          </a:xfrm>
          <a:prstGeom prst="rect">
            <a:avLst/>
          </a:prstGeom>
          <a:noFill/>
          <a:ln>
            <a:noFill/>
          </a:ln>
        </p:spPr>
        <p:txBody>
          <a:bodyPr lIns="63500" tIns="25400" rIns="63500" bIns="25400" anchor="t"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2400" b="0" i="0" u="none" strike="noStrike" cap="none" baseline="0">
                <a:solidFill>
                  <a:srgbClr val="FFFFFF"/>
                </a:solidFill>
                <a:latin typeface="Calibri"/>
                <a:ea typeface="Calibri"/>
                <a:cs typeface="Calibri"/>
                <a:sym typeface="Calibri"/>
                <a:rtl val="0"/>
              </a:rPr>
              <a:t>If necessary, identify key assumption or background for audience—keep to two lines (18–24 point type)</a:t>
            </a:r>
          </a:p>
        </p:txBody>
      </p:sp>
      <p:sp>
        <p:nvSpPr>
          <p:cNvPr id="99" name="Shape 99"/>
          <p:cNvSpPr/>
          <p:nvPr/>
        </p:nvSpPr>
        <p:spPr>
          <a:xfrm>
            <a:off x="228600" y="1606549"/>
            <a:ext cx="8305799" cy="3575099"/>
          </a:xfrm>
          <a:prstGeom prst="rect">
            <a:avLst/>
          </a:prstGeom>
          <a:solidFill>
            <a:srgbClr val="FFFFFF"/>
          </a:solidFill>
          <a:ln w="9525" cap="flat">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2400" b="0" i="0" u="none" strike="noStrike" cap="none" baseline="0">
              <a:solidFill>
                <a:srgbClr val="000000"/>
              </a:solidFill>
              <a:latin typeface="Calibri"/>
              <a:ea typeface="Calibri"/>
              <a:cs typeface="Calibri"/>
              <a:sym typeface="Calibri"/>
              <a:rtl val="0"/>
            </a:endParaRPr>
          </a:p>
          <a:p>
            <a:pPr marL="0" marR="0" lvl="0" indent="0" algn="ctr" rtl="0">
              <a:lnSpc>
                <a:spcPct val="100000"/>
              </a:lnSpc>
              <a:spcBef>
                <a:spcPts val="0"/>
              </a:spcBef>
              <a:spcAft>
                <a:spcPts val="0"/>
              </a:spcAft>
              <a:buClr>
                <a:srgbClr val="000000"/>
              </a:buClr>
              <a:buFont typeface="Arial"/>
              <a:buNone/>
            </a:pPr>
            <a:endParaRPr sz="2400" b="0" i="0" u="none" strike="noStrike" cap="none" baseline="0">
              <a:solidFill>
                <a:srgbClr val="000000"/>
              </a:solidFill>
              <a:latin typeface="Calibri"/>
              <a:ea typeface="Calibri"/>
              <a:cs typeface="Calibri"/>
              <a:sym typeface="Calibri"/>
              <a:rtl val="0"/>
            </a:endParaRPr>
          </a:p>
          <a:p>
            <a:pPr marL="0" marR="0" lvl="0" indent="0" algn="ctr" rtl="0">
              <a:lnSpc>
                <a:spcPct val="100000"/>
              </a:lnSpc>
              <a:spcBef>
                <a:spcPts val="0"/>
              </a:spcBef>
              <a:spcAft>
                <a:spcPts val="0"/>
              </a:spcAft>
              <a:buClr>
                <a:srgbClr val="000000"/>
              </a:buClr>
              <a:buSzPct val="25000"/>
              <a:buFont typeface="Calibri"/>
              <a:buNone/>
            </a:pPr>
            <a:r>
              <a:rPr lang="en-US" sz="3600" b="0" i="0" u="none" strike="noStrike" cap="none" baseline="0">
                <a:solidFill>
                  <a:srgbClr val="000000"/>
                </a:solidFill>
                <a:latin typeface="Calibri"/>
                <a:ea typeface="Calibri"/>
                <a:cs typeface="Calibri"/>
                <a:sym typeface="Calibri"/>
                <a:rtl val="0"/>
              </a:rPr>
              <a:t>Image(s)</a:t>
            </a:r>
          </a:p>
          <a:p>
            <a:pPr marL="0" marR="0" lvl="0" indent="0" algn="ctr" rtl="0">
              <a:lnSpc>
                <a:spcPct val="100000"/>
              </a:lnSpc>
              <a:spcBef>
                <a:spcPts val="0"/>
              </a:spcBef>
              <a:spcAft>
                <a:spcPts val="0"/>
              </a:spcAft>
              <a:buClr>
                <a:srgbClr val="000000"/>
              </a:buClr>
              <a:buSzPct val="25000"/>
              <a:buFont typeface="Calibri"/>
              <a:buNone/>
            </a:pPr>
            <a:r>
              <a:rPr lang="en-US" sz="3600" b="0" i="0" u="none" strike="noStrike" cap="none" baseline="0">
                <a:solidFill>
                  <a:srgbClr val="000000"/>
                </a:solidFill>
                <a:latin typeface="Calibri"/>
                <a:ea typeface="Calibri"/>
                <a:cs typeface="Calibri"/>
                <a:sym typeface="Calibri"/>
                <a:rtl val="0"/>
              </a:rPr>
              <a:t>supporting </a:t>
            </a:r>
            <a:br>
              <a:rPr lang="en-US" sz="3600" b="0" i="0" u="none" strike="noStrike" cap="none" baseline="0">
                <a:solidFill>
                  <a:srgbClr val="000000"/>
                </a:solidFill>
                <a:latin typeface="Calibri"/>
                <a:ea typeface="Calibri"/>
                <a:cs typeface="Calibri"/>
                <a:sym typeface="Calibri"/>
                <a:rtl val="0"/>
              </a:rPr>
            </a:br>
            <a:r>
              <a:rPr lang="en-US" sz="3600" b="0" i="0" u="none" strike="noStrike" cap="none" baseline="0">
                <a:solidFill>
                  <a:srgbClr val="000000"/>
                </a:solidFill>
                <a:latin typeface="Calibri"/>
                <a:ea typeface="Calibri"/>
                <a:cs typeface="Calibri"/>
                <a:sym typeface="Calibri"/>
                <a:rtl val="0"/>
              </a:rPr>
              <a:t>above assertion</a:t>
            </a:r>
          </a:p>
          <a:p>
            <a:pPr marL="0" marR="0" lvl="0" indent="0" algn="ctr" rtl="0">
              <a:lnSpc>
                <a:spcPct val="100000"/>
              </a:lnSpc>
              <a:spcBef>
                <a:spcPts val="0"/>
              </a:spcBef>
              <a:spcAft>
                <a:spcPts val="0"/>
              </a:spcAft>
              <a:buClr>
                <a:srgbClr val="000000"/>
              </a:buClr>
              <a:buFont typeface="Arial"/>
              <a:buNone/>
            </a:pPr>
            <a:endParaRPr sz="2400" b="0" i="0" u="none" strike="noStrike" cap="none" baseline="0">
              <a:solidFill>
                <a:srgbClr val="000000"/>
              </a:solidFill>
              <a:latin typeface="Calibri"/>
              <a:ea typeface="Calibri"/>
              <a:cs typeface="Calibri"/>
              <a:sym typeface="Calibri"/>
              <a:rtl val="0"/>
            </a:endParaRPr>
          </a:p>
          <a:p>
            <a:pPr marL="0" marR="0" lvl="0" indent="0" algn="ctr" rtl="0">
              <a:lnSpc>
                <a:spcPct val="100000"/>
              </a:lnSpc>
              <a:spcBef>
                <a:spcPts val="0"/>
              </a:spcBef>
              <a:spcAft>
                <a:spcPts val="0"/>
              </a:spcAft>
              <a:buClr>
                <a:srgbClr val="000000"/>
              </a:buClr>
              <a:buFont typeface="Arial"/>
              <a:buNone/>
            </a:pPr>
            <a:endParaRPr sz="2400" b="0" i="0" u="none" strike="noStrike" cap="none" baseline="0">
              <a:solidFill>
                <a:srgbClr val="000000"/>
              </a:solidFill>
              <a:latin typeface="Calibri"/>
              <a:ea typeface="Calibri"/>
              <a:cs typeface="Calibri"/>
              <a:sym typeface="Calibri"/>
              <a:rtl val="0"/>
            </a:endParaRPr>
          </a:p>
          <a:p>
            <a:pPr marL="0" marR="0" lvl="0" indent="0" algn="ctr" rtl="0">
              <a:lnSpc>
                <a:spcPct val="100000"/>
              </a:lnSpc>
              <a:spcBef>
                <a:spcPts val="0"/>
              </a:spcBef>
              <a:spcAft>
                <a:spcPts val="0"/>
              </a:spcAft>
              <a:buClr>
                <a:srgbClr val="000000"/>
              </a:buClr>
              <a:buFont typeface="Arial"/>
              <a:buNone/>
            </a:pPr>
            <a:endParaRPr sz="2400" b="0" i="0" u="none" strike="noStrike" cap="none" baseline="0">
              <a:solidFill>
                <a:srgbClr val="000000"/>
              </a:solidFill>
              <a:latin typeface="Calibri"/>
              <a:ea typeface="Calibri"/>
              <a:cs typeface="Calibri"/>
              <a:sym typeface="Calibri"/>
              <a:rtl val="0"/>
            </a:endParaRPr>
          </a:p>
        </p:txBody>
      </p:sp>
      <p:sp>
        <p:nvSpPr>
          <p:cNvPr id="100" name="Shape 100"/>
          <p:cNvSpPr txBox="1"/>
          <p:nvPr/>
        </p:nvSpPr>
        <p:spPr>
          <a:xfrm>
            <a:off x="288925" y="60323"/>
            <a:ext cx="184200" cy="396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baseline="0">
              <a:solidFill>
                <a:schemeClr val="dk1"/>
              </a:solidFill>
              <a:latin typeface="Calibri"/>
              <a:ea typeface="Calibri"/>
              <a:cs typeface="Calibri"/>
              <a:sym typeface="Calibri"/>
              <a:rtl val="0"/>
            </a:endParaRPr>
          </a:p>
        </p:txBody>
      </p:sp>
      <p:sp>
        <p:nvSpPr>
          <p:cNvPr id="101" name="Shape 101"/>
          <p:cNvSpPr txBox="1"/>
          <p:nvPr/>
        </p:nvSpPr>
        <p:spPr>
          <a:xfrm>
            <a:off x="76200" y="76200"/>
            <a:ext cx="8997900" cy="861774"/>
          </a:xfrm>
          <a:prstGeom prst="rect">
            <a:avLst/>
          </a:prstGeom>
          <a:noFill/>
          <a:ln>
            <a:noFill/>
          </a:ln>
        </p:spPr>
        <p:txBody>
          <a:bodyPr lIns="0" tIns="0" rIns="0" bIns="0" anchor="t" anchorCtr="0">
            <a:spAutoFit/>
          </a:bodyPr>
          <a:lstStyle/>
          <a:p>
            <a:pPr marL="0" marR="0" lvl="0" indent="0" algn="l" rtl="0">
              <a:lnSpc>
                <a:spcPct val="100000"/>
              </a:lnSpc>
              <a:spcBef>
                <a:spcPts val="0"/>
              </a:spcBef>
              <a:spcAft>
                <a:spcPts val="0"/>
              </a:spcAft>
              <a:buClr>
                <a:srgbClr val="FFFFFF"/>
              </a:buClr>
              <a:buSzPct val="25000"/>
              <a:buFont typeface="Calibri"/>
              <a:buNone/>
            </a:pPr>
            <a:r>
              <a:rPr lang="en-US" sz="2800" b="1" i="0" u="none" strike="noStrike" cap="none" baseline="0" dirty="0">
                <a:solidFill>
                  <a:srgbClr val="FFFFFF"/>
                </a:solidFill>
                <a:latin typeface="Calibri"/>
                <a:ea typeface="Calibri"/>
                <a:cs typeface="Calibri"/>
                <a:sym typeface="Calibri"/>
                <a:rtl val="0"/>
              </a:rPr>
              <a:t>This sentence headline makes an assertion on the first topic in no more than two lines</a:t>
            </a:r>
          </a:p>
        </p:txBody>
      </p:sp>
      <p:sp>
        <p:nvSpPr>
          <p:cNvPr id="7" name="Slide Number Placeholder 4"/>
          <p:cNvSpPr>
            <a:spLocks noGrp="1"/>
          </p:cNvSpPr>
          <p:nvPr>
            <p:ph type="sldNum" idx="12"/>
          </p:nvPr>
        </p:nvSpPr>
        <p:spPr>
          <a:xfrm>
            <a:off x="8556790" y="6333133"/>
            <a:ext cx="548699" cy="524699"/>
          </a:xfrm>
        </p:spPr>
        <p:txBody>
          <a:bodyPr/>
          <a:lstStyle/>
          <a:p>
            <a:pPr>
              <a:buClr>
                <a:schemeClr val="lt1"/>
              </a:buClr>
              <a:buSzPct val="25000"/>
              <a:buFont typeface="Arial"/>
              <a:buNone/>
            </a:pPr>
            <a:r>
              <a:rPr lang="en-US" dirty="0" smtClean="0">
                <a:latin typeface="Calibri" panose="020F0502020204030204" pitchFamily="34" charset="0"/>
              </a:rPr>
              <a:t>6</a:t>
            </a:r>
            <a:endParaRPr lang="en-US" dirty="0">
              <a:latin typeface="Calibri" panose="020F0502020204030204" pitchFamily="34" charset="0"/>
            </a:endParaRP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371600"/>
            <a:ext cx="9144000" cy="5143500"/>
          </a:xfrm>
          <a:prstGeom prst="rect">
            <a:avLst/>
          </a:prstGeom>
        </p:spPr>
      </p:pic>
      <p:sp>
        <p:nvSpPr>
          <p:cNvPr id="3" name="TextBox 2"/>
          <p:cNvSpPr txBox="1"/>
          <p:nvPr/>
        </p:nvSpPr>
        <p:spPr>
          <a:xfrm>
            <a:off x="0" y="-20050"/>
            <a:ext cx="9308895" cy="954107"/>
          </a:xfrm>
          <a:prstGeom prst="rect">
            <a:avLst/>
          </a:prstGeom>
          <a:noFill/>
        </p:spPr>
        <p:txBody>
          <a:bodyPr wrap="none" rtlCol="0">
            <a:spAutoFit/>
          </a:bodyPr>
          <a:lstStyle/>
          <a:p>
            <a:pPr defTabSz="457200" fontAlgn="auto">
              <a:spcBef>
                <a:spcPts val="0"/>
              </a:spcBef>
              <a:spcAft>
                <a:spcPts val="0"/>
              </a:spcAft>
            </a:pPr>
            <a:r>
              <a:rPr lang="en-US" sz="2800" dirty="0" smtClean="0">
                <a:solidFill>
                  <a:prstClr val="white"/>
                </a:solidFill>
                <a:latin typeface="Calibri"/>
              </a:rPr>
              <a:t>In energy production, steam from the reactor turns a turbine </a:t>
            </a:r>
          </a:p>
          <a:p>
            <a:pPr defTabSz="457200" fontAlgn="auto">
              <a:spcBef>
                <a:spcPts val="0"/>
              </a:spcBef>
              <a:spcAft>
                <a:spcPts val="0"/>
              </a:spcAft>
            </a:pPr>
            <a:r>
              <a:rPr lang="en-US" sz="2800" dirty="0" smtClean="0">
                <a:solidFill>
                  <a:prstClr val="white"/>
                </a:solidFill>
                <a:latin typeface="Calibri"/>
              </a:rPr>
              <a:t>which spins a shaft that connects to equipment  </a:t>
            </a:r>
            <a:endParaRPr lang="en-US" sz="2800" dirty="0">
              <a:solidFill>
                <a:prstClr val="white"/>
              </a:solidFill>
              <a:latin typeface="Calibri"/>
            </a:endParaRPr>
          </a:p>
        </p:txBody>
      </p:sp>
      <p:sp>
        <p:nvSpPr>
          <p:cNvPr id="4" name="TextBox 3"/>
          <p:cNvSpPr txBox="1"/>
          <p:nvPr/>
        </p:nvSpPr>
        <p:spPr>
          <a:xfrm>
            <a:off x="8132034" y="6238101"/>
            <a:ext cx="1011966" cy="276999"/>
          </a:xfrm>
          <a:prstGeom prst="rect">
            <a:avLst/>
          </a:prstGeom>
          <a:noFill/>
        </p:spPr>
        <p:txBody>
          <a:bodyPr wrap="none" rtlCol="0">
            <a:spAutoFit/>
          </a:bodyPr>
          <a:lstStyle/>
          <a:p>
            <a:pPr defTabSz="457200" fontAlgn="auto">
              <a:spcBef>
                <a:spcPts val="0"/>
              </a:spcBef>
              <a:spcAft>
                <a:spcPts val="0"/>
              </a:spcAft>
            </a:pPr>
            <a:r>
              <a:rPr lang="en-US" sz="1200" b="0" dirty="0">
                <a:solidFill>
                  <a:prstClr val="white"/>
                </a:solidFill>
                <a:latin typeface="Calibri"/>
              </a:rPr>
              <a:t>[</a:t>
            </a:r>
            <a:r>
              <a:rPr lang="en-US" sz="1200" b="0" dirty="0" err="1" smtClean="0">
                <a:solidFill>
                  <a:prstClr val="white"/>
                </a:solidFill>
                <a:latin typeface="Calibri"/>
              </a:rPr>
              <a:t>i.ytimg.com</a:t>
            </a:r>
            <a:r>
              <a:rPr lang="en-US" sz="1200" b="0" dirty="0" smtClean="0">
                <a:solidFill>
                  <a:prstClr val="white"/>
                </a:solidFill>
                <a:latin typeface="Calibri"/>
              </a:rPr>
              <a:t>]</a:t>
            </a:r>
            <a:endParaRPr lang="en-US" sz="1200" b="0" dirty="0">
              <a:solidFill>
                <a:prstClr val="white"/>
              </a:solidFill>
              <a:latin typeface="Calibri"/>
            </a:endParaRPr>
          </a:p>
        </p:txBody>
      </p:sp>
    </p:spTree>
    <p:extLst>
      <p:ext uri="{BB962C8B-B14F-4D97-AF65-F5344CB8AC3E}">
        <p14:creationId xmlns:p14="http://schemas.microsoft.com/office/powerpoint/2010/main" val="3598173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5" name="Slide Number Placeholder 4"/>
          <p:cNvSpPr>
            <a:spLocks noGrp="1"/>
          </p:cNvSpPr>
          <p:nvPr>
            <p:ph type="sldNum" idx="12"/>
          </p:nvPr>
        </p:nvSpPr>
        <p:spPr/>
        <p:txBody>
          <a:bodyPr/>
          <a:lstStyle/>
          <a:p>
            <a:pPr>
              <a:buClr>
                <a:schemeClr val="lt1"/>
              </a:buClr>
              <a:buSzPct val="25000"/>
              <a:buFont typeface="Arial"/>
              <a:buNone/>
            </a:pPr>
            <a:fld id="{00000000-1234-1234-1234-123412341234}" type="slidenum">
              <a:rPr lang="en-US" smtClean="0"/>
              <a:pPr>
                <a:buClr>
                  <a:schemeClr val="lt1"/>
                </a:buClr>
                <a:buSzPct val="25000"/>
                <a:buFont typeface="Arial"/>
                <a:buNone/>
              </a:pPr>
              <a:t>8</a:t>
            </a:fld>
            <a:endParaRPr lang="en-US" dirty="0"/>
          </a:p>
        </p:txBody>
      </p:sp>
    </p:spTree>
    <p:extLst>
      <p:ext uri="{BB962C8B-B14F-4D97-AF65-F5344CB8AC3E}">
        <p14:creationId xmlns:p14="http://schemas.microsoft.com/office/powerpoint/2010/main" val="980892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cxnSp>
        <p:nvCxnSpPr>
          <p:cNvPr id="123" name="Shape 123"/>
          <p:cNvCxnSpPr/>
          <p:nvPr/>
        </p:nvCxnSpPr>
        <p:spPr>
          <a:xfrm>
            <a:off x="4267200" y="4978400"/>
            <a:ext cx="0" cy="609599"/>
          </a:xfrm>
          <a:prstGeom prst="straightConnector1">
            <a:avLst/>
          </a:prstGeom>
          <a:noFill/>
          <a:ln w="28575" cap="flat">
            <a:solidFill>
              <a:srgbClr val="FFFFFF"/>
            </a:solidFill>
            <a:prstDash val="solid"/>
            <a:round/>
            <a:headEnd type="none" w="med" len="med"/>
            <a:tailEnd type="none" w="med" len="med"/>
          </a:ln>
        </p:spPr>
      </p:cxnSp>
      <p:sp>
        <p:nvSpPr>
          <p:cNvPr id="124" name="Shape 124"/>
          <p:cNvSpPr/>
          <p:nvPr/>
        </p:nvSpPr>
        <p:spPr>
          <a:xfrm>
            <a:off x="152400" y="1727200"/>
            <a:ext cx="3276600" cy="604800"/>
          </a:xfrm>
          <a:prstGeom prst="rect">
            <a:avLst/>
          </a:prstGeom>
          <a:noFill/>
          <a:ln>
            <a:noFill/>
          </a:ln>
        </p:spPr>
        <p:txBody>
          <a:bodyPr lIns="63500" tIns="25400" rIns="63500" bIns="25400" anchor="t"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1800" b="1" i="0" u="none" strike="noStrike" cap="none" baseline="0" dirty="0">
                <a:solidFill>
                  <a:srgbClr val="FFFFFF"/>
                </a:solidFill>
                <a:latin typeface="Calibri"/>
                <a:ea typeface="Calibri"/>
                <a:cs typeface="Calibri"/>
                <a:sym typeface="Calibri"/>
                <a:rtl val="0"/>
              </a:rPr>
              <a:t>Call-out, if necessary: keep to one or two lines</a:t>
            </a:r>
          </a:p>
        </p:txBody>
      </p:sp>
      <p:sp>
        <p:nvSpPr>
          <p:cNvPr id="125" name="Shape 125"/>
          <p:cNvSpPr/>
          <p:nvPr/>
        </p:nvSpPr>
        <p:spPr>
          <a:xfrm>
            <a:off x="1143000" y="2838449"/>
            <a:ext cx="6781800" cy="2292300"/>
          </a:xfrm>
          <a:prstGeom prst="rect">
            <a:avLst/>
          </a:prstGeom>
          <a:solidFill>
            <a:srgbClr val="FFFFFF"/>
          </a:solidFill>
          <a:ln w="9525" cap="flat">
            <a:solidFill>
              <a:srgbClr val="FFFFFF"/>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2400" b="0" i="0" u="none" strike="noStrike" cap="none" baseline="0">
              <a:solidFill>
                <a:srgbClr val="000000"/>
              </a:solidFill>
              <a:latin typeface="Calibri"/>
              <a:ea typeface="Calibri"/>
              <a:cs typeface="Calibri"/>
              <a:sym typeface="Calibri"/>
              <a:rtl val="0"/>
            </a:endParaRPr>
          </a:p>
          <a:p>
            <a:pPr marL="0" marR="0" lvl="0" indent="0" algn="ctr" rtl="0">
              <a:lnSpc>
                <a:spcPct val="100000"/>
              </a:lnSpc>
              <a:spcBef>
                <a:spcPts val="0"/>
              </a:spcBef>
              <a:spcAft>
                <a:spcPts val="0"/>
              </a:spcAft>
              <a:buClr>
                <a:srgbClr val="000000"/>
              </a:buClr>
              <a:buFont typeface="Arial"/>
              <a:buNone/>
            </a:pPr>
            <a:endParaRPr sz="2400" b="0" i="0" u="none" strike="noStrike" cap="none" baseline="0">
              <a:solidFill>
                <a:srgbClr val="000000"/>
              </a:solidFill>
              <a:latin typeface="Calibri"/>
              <a:ea typeface="Calibri"/>
              <a:cs typeface="Calibri"/>
              <a:sym typeface="Calibri"/>
              <a:rtl val="0"/>
            </a:endParaRPr>
          </a:p>
          <a:p>
            <a:pPr marL="0" marR="0" lvl="0" indent="0" algn="ctr" rtl="0">
              <a:lnSpc>
                <a:spcPct val="100000"/>
              </a:lnSpc>
              <a:spcBef>
                <a:spcPts val="0"/>
              </a:spcBef>
              <a:spcAft>
                <a:spcPts val="0"/>
              </a:spcAft>
              <a:buClr>
                <a:srgbClr val="000000"/>
              </a:buClr>
              <a:buSzPct val="25000"/>
              <a:buFont typeface="Calibri"/>
              <a:buNone/>
            </a:pPr>
            <a:r>
              <a:rPr lang="en-US" sz="2400" b="0" i="0" u="none" strike="noStrike" cap="none" baseline="0">
                <a:solidFill>
                  <a:srgbClr val="000000"/>
                </a:solidFill>
                <a:latin typeface="Calibri"/>
                <a:ea typeface="Calibri"/>
                <a:cs typeface="Calibri"/>
                <a:sym typeface="Calibri"/>
                <a:rtl val="0"/>
              </a:rPr>
              <a:t>Image or equations supporting </a:t>
            </a:r>
            <a:br>
              <a:rPr lang="en-US" sz="2400" b="0" i="0" u="none" strike="noStrike" cap="none" baseline="0">
                <a:solidFill>
                  <a:srgbClr val="000000"/>
                </a:solidFill>
                <a:latin typeface="Calibri"/>
                <a:ea typeface="Calibri"/>
                <a:cs typeface="Calibri"/>
                <a:sym typeface="Calibri"/>
                <a:rtl val="0"/>
              </a:rPr>
            </a:br>
            <a:r>
              <a:rPr lang="en-US" sz="2400" b="0" i="0" u="none" strike="noStrike" cap="none" baseline="0">
                <a:solidFill>
                  <a:srgbClr val="000000"/>
                </a:solidFill>
                <a:latin typeface="Calibri"/>
                <a:ea typeface="Calibri"/>
                <a:cs typeface="Calibri"/>
                <a:sym typeface="Calibri"/>
                <a:rtl val="0"/>
              </a:rPr>
              <a:t>the headline assertion</a:t>
            </a:r>
          </a:p>
          <a:p>
            <a:pPr marL="0" marR="0" lvl="0" indent="0" algn="ctr" rtl="0">
              <a:lnSpc>
                <a:spcPct val="100000"/>
              </a:lnSpc>
              <a:spcBef>
                <a:spcPts val="0"/>
              </a:spcBef>
              <a:spcAft>
                <a:spcPts val="0"/>
              </a:spcAft>
              <a:buClr>
                <a:srgbClr val="000000"/>
              </a:buClr>
              <a:buFont typeface="Arial"/>
              <a:buNone/>
            </a:pPr>
            <a:endParaRPr sz="2400" b="0" i="0" u="none" strike="noStrike" cap="none" baseline="0">
              <a:solidFill>
                <a:srgbClr val="000000"/>
              </a:solidFill>
              <a:latin typeface="Calibri"/>
              <a:ea typeface="Calibri"/>
              <a:cs typeface="Calibri"/>
              <a:sym typeface="Calibri"/>
              <a:rtl val="0"/>
            </a:endParaRPr>
          </a:p>
          <a:p>
            <a:pPr marL="0" marR="0" lvl="0" indent="0" algn="ctr" rtl="0">
              <a:lnSpc>
                <a:spcPct val="100000"/>
              </a:lnSpc>
              <a:spcBef>
                <a:spcPts val="0"/>
              </a:spcBef>
              <a:spcAft>
                <a:spcPts val="0"/>
              </a:spcAft>
              <a:buClr>
                <a:srgbClr val="000000"/>
              </a:buClr>
              <a:buFont typeface="Arial"/>
              <a:buNone/>
            </a:pPr>
            <a:endParaRPr sz="2400" b="0" i="0" u="none" strike="noStrike" cap="none" baseline="0">
              <a:solidFill>
                <a:srgbClr val="000000"/>
              </a:solidFill>
              <a:latin typeface="Calibri"/>
              <a:ea typeface="Calibri"/>
              <a:cs typeface="Calibri"/>
              <a:sym typeface="Calibri"/>
              <a:rtl val="0"/>
            </a:endParaRPr>
          </a:p>
        </p:txBody>
      </p:sp>
      <p:cxnSp>
        <p:nvCxnSpPr>
          <p:cNvPr id="126" name="Shape 126"/>
          <p:cNvCxnSpPr/>
          <p:nvPr/>
        </p:nvCxnSpPr>
        <p:spPr>
          <a:xfrm>
            <a:off x="1295400" y="2463800"/>
            <a:ext cx="381000" cy="381300"/>
          </a:xfrm>
          <a:prstGeom prst="straightConnector1">
            <a:avLst/>
          </a:prstGeom>
          <a:noFill/>
          <a:ln w="28575" cap="flat">
            <a:solidFill>
              <a:srgbClr val="FFFFFF"/>
            </a:solidFill>
            <a:prstDash val="solid"/>
            <a:round/>
            <a:headEnd type="none" w="med" len="med"/>
            <a:tailEnd type="none" w="med" len="med"/>
          </a:ln>
        </p:spPr>
      </p:cxnSp>
      <p:cxnSp>
        <p:nvCxnSpPr>
          <p:cNvPr id="127" name="Shape 127"/>
          <p:cNvCxnSpPr/>
          <p:nvPr/>
        </p:nvCxnSpPr>
        <p:spPr>
          <a:xfrm flipH="1">
            <a:off x="6857999" y="2463800"/>
            <a:ext cx="381000" cy="381300"/>
          </a:xfrm>
          <a:prstGeom prst="straightConnector1">
            <a:avLst/>
          </a:prstGeom>
          <a:noFill/>
          <a:ln w="28575" cap="flat">
            <a:solidFill>
              <a:srgbClr val="FFFFFF"/>
            </a:solidFill>
            <a:prstDash val="solid"/>
            <a:round/>
            <a:headEnd type="none" w="med" len="med"/>
            <a:tailEnd type="none" w="med" len="med"/>
          </a:ln>
        </p:spPr>
      </p:cxnSp>
      <p:sp>
        <p:nvSpPr>
          <p:cNvPr id="128" name="Shape 128"/>
          <p:cNvSpPr/>
          <p:nvPr/>
        </p:nvSpPr>
        <p:spPr>
          <a:xfrm>
            <a:off x="5791200" y="1701800"/>
            <a:ext cx="3276600" cy="604800"/>
          </a:xfrm>
          <a:prstGeom prst="rect">
            <a:avLst/>
          </a:prstGeom>
          <a:noFill/>
          <a:ln>
            <a:noFill/>
          </a:ln>
        </p:spPr>
        <p:txBody>
          <a:bodyPr lIns="63500" tIns="25400" rIns="63500" bIns="25400" anchor="t"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1800" b="1" i="0" u="none" strike="noStrike" cap="none" baseline="0">
                <a:solidFill>
                  <a:srgbClr val="FFFFFF"/>
                </a:solidFill>
                <a:latin typeface="Calibri"/>
                <a:ea typeface="Calibri"/>
                <a:cs typeface="Calibri"/>
                <a:sym typeface="Calibri"/>
                <a:rtl val="0"/>
              </a:rPr>
              <a:t>Call-out, if necessary: keep to one or two lines</a:t>
            </a:r>
          </a:p>
        </p:txBody>
      </p:sp>
      <p:sp>
        <p:nvSpPr>
          <p:cNvPr id="129" name="Shape 129"/>
          <p:cNvSpPr/>
          <p:nvPr/>
        </p:nvSpPr>
        <p:spPr>
          <a:xfrm>
            <a:off x="2590800" y="5664200"/>
            <a:ext cx="3276600" cy="604800"/>
          </a:xfrm>
          <a:prstGeom prst="rect">
            <a:avLst/>
          </a:prstGeom>
          <a:noFill/>
          <a:ln>
            <a:noFill/>
          </a:ln>
        </p:spPr>
        <p:txBody>
          <a:bodyPr lIns="63500" tIns="25400" rIns="63500" bIns="25400" anchor="t" anchorCtr="0">
            <a:noAutofit/>
          </a:bodyPr>
          <a:lstStyle/>
          <a:p>
            <a:pPr marL="0" marR="0" lvl="0" indent="0" algn="l" rtl="0">
              <a:lnSpc>
                <a:spcPct val="100000"/>
              </a:lnSpc>
              <a:spcBef>
                <a:spcPts val="0"/>
              </a:spcBef>
              <a:spcAft>
                <a:spcPts val="0"/>
              </a:spcAft>
              <a:buClr>
                <a:srgbClr val="FFFFFF"/>
              </a:buClr>
              <a:buSzPct val="25000"/>
              <a:buFont typeface="Calibri"/>
              <a:buNone/>
            </a:pPr>
            <a:r>
              <a:rPr lang="en-US" sz="1800" b="1" i="0" u="none" strike="noStrike" cap="none" baseline="0">
                <a:solidFill>
                  <a:srgbClr val="FFFFFF"/>
                </a:solidFill>
                <a:latin typeface="Calibri"/>
                <a:ea typeface="Calibri"/>
                <a:cs typeface="Calibri"/>
                <a:sym typeface="Calibri"/>
                <a:rtl val="0"/>
              </a:rPr>
              <a:t>Call-out, if necessary: keep to one or two lines</a:t>
            </a:r>
          </a:p>
        </p:txBody>
      </p:sp>
      <p:sp>
        <p:nvSpPr>
          <p:cNvPr id="130" name="Shape 130"/>
          <p:cNvSpPr txBox="1"/>
          <p:nvPr/>
        </p:nvSpPr>
        <p:spPr>
          <a:xfrm>
            <a:off x="76200" y="76200"/>
            <a:ext cx="8915400" cy="861774"/>
          </a:xfrm>
          <a:prstGeom prst="rect">
            <a:avLst/>
          </a:prstGeom>
          <a:noFill/>
          <a:ln>
            <a:noFill/>
          </a:ln>
        </p:spPr>
        <p:txBody>
          <a:bodyPr lIns="0" tIns="0" rIns="0" bIns="0" anchor="t" anchorCtr="0">
            <a:spAutoFit/>
          </a:bodyPr>
          <a:lstStyle/>
          <a:p>
            <a:pPr marL="0" marR="0" lvl="0" indent="0" algn="l" rtl="0">
              <a:lnSpc>
                <a:spcPct val="100000"/>
              </a:lnSpc>
              <a:spcBef>
                <a:spcPts val="0"/>
              </a:spcBef>
              <a:spcAft>
                <a:spcPts val="0"/>
              </a:spcAft>
              <a:buClr>
                <a:srgbClr val="FFFFFF"/>
              </a:buClr>
              <a:buSzPct val="25000"/>
              <a:buFont typeface="Calibri"/>
              <a:buNone/>
            </a:pPr>
            <a:r>
              <a:rPr lang="en-US" sz="2800" b="1" i="0" u="none" strike="noStrike" cap="none" baseline="0">
                <a:solidFill>
                  <a:srgbClr val="FFFFFF"/>
                </a:solidFill>
                <a:latin typeface="Calibri"/>
                <a:ea typeface="Calibri"/>
                <a:cs typeface="Calibri"/>
                <a:sym typeface="Calibri"/>
                <a:rtl val="0"/>
              </a:rPr>
              <a:t>This sentence headline makes an assertion </a:t>
            </a:r>
            <a:br>
              <a:rPr lang="en-US" sz="2800" b="1" i="0" u="none" strike="noStrike" cap="none" baseline="0">
                <a:solidFill>
                  <a:srgbClr val="FFFFFF"/>
                </a:solidFill>
                <a:latin typeface="Calibri"/>
                <a:ea typeface="Calibri"/>
                <a:cs typeface="Calibri"/>
                <a:sym typeface="Calibri"/>
                <a:rtl val="0"/>
              </a:rPr>
            </a:br>
            <a:r>
              <a:rPr lang="en-US" sz="2800" b="1" i="0" u="none" strike="noStrike" cap="none" baseline="0">
                <a:solidFill>
                  <a:srgbClr val="FFFFFF"/>
                </a:solidFill>
                <a:latin typeface="Calibri"/>
                <a:ea typeface="Calibri"/>
                <a:cs typeface="Calibri"/>
                <a:sym typeface="Calibri"/>
                <a:rtl val="0"/>
              </a:rPr>
              <a:t>on the second topic in no more than two lines</a:t>
            </a:r>
          </a:p>
        </p:txBody>
      </p:sp>
      <p:sp>
        <p:nvSpPr>
          <p:cNvPr id="11" name="Slide Number Placeholder 4"/>
          <p:cNvSpPr>
            <a:spLocks noGrp="1"/>
          </p:cNvSpPr>
          <p:nvPr>
            <p:ph type="sldNum" idx="12"/>
          </p:nvPr>
        </p:nvSpPr>
        <p:spPr>
          <a:xfrm>
            <a:off x="8556790" y="6333133"/>
            <a:ext cx="548699" cy="524699"/>
          </a:xfrm>
        </p:spPr>
        <p:txBody>
          <a:bodyPr/>
          <a:lstStyle/>
          <a:p>
            <a:pPr>
              <a:buClr>
                <a:schemeClr val="lt1"/>
              </a:buClr>
              <a:buSzPct val="25000"/>
              <a:buFont typeface="Arial"/>
              <a:buNone/>
            </a:pPr>
            <a:r>
              <a:rPr lang="en-US" dirty="0" smtClean="0">
                <a:latin typeface="Calibri" panose="020F0502020204030204" pitchFamily="34" charset="0"/>
              </a:rPr>
              <a:t>9</a:t>
            </a:r>
            <a:endParaRPr lang="en-US" dirty="0">
              <a:latin typeface="Calibri" panose="020F0502020204030204" pitchFamily="34" charset="0"/>
            </a:endParaRP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imple-dark">
  <a:themeElements>
    <a:clrScheme name="Custom 345">
      <a:dk1>
        <a:srgbClr val="000000"/>
      </a:dk1>
      <a:lt1>
        <a:srgbClr val="FFFFFF"/>
      </a:lt1>
      <a:dk2>
        <a:srgbClr val="4C4C4C"/>
      </a:dk2>
      <a:lt2>
        <a:srgbClr val="CCCCCC"/>
      </a:lt2>
      <a:accent1>
        <a:srgbClr val="89B4B8"/>
      </a:accent1>
      <a:accent2>
        <a:srgbClr val="AFA6CA"/>
      </a:accent2>
      <a:accent3>
        <a:srgbClr val="A5B492"/>
      </a:accent3>
      <a:accent4>
        <a:srgbClr val="E8CD6D"/>
      </a:accent4>
      <a:accent5>
        <a:srgbClr val="F4A447"/>
      </a:accent5>
      <a:accent6>
        <a:srgbClr val="D09D94"/>
      </a:accent6>
      <a:hlink>
        <a:srgbClr val="5EA7AA"/>
      </a:hlink>
      <a:folHlink>
        <a:srgbClr val="A295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2400" b="1" dirty="0" err="1" smtClean="0">
            <a:solidFill>
              <a:schemeClr val="bg1"/>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715</TotalTime>
  <Words>2237</Words>
  <Application>Microsoft Office PowerPoint</Application>
  <PresentationFormat>On-screen Show (4:3)</PresentationFormat>
  <Paragraphs>226</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Times New Roman</vt:lpstr>
      <vt:lpstr>simple-dark</vt:lpstr>
      <vt:lpstr>PowerPoint Presentation</vt:lpstr>
      <vt:lpstr>Taking Engineering  to New Heights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Momentum is equal to the mass of an object  multiplied by its velocity</vt:lpstr>
      <vt:lpstr>Momentum is equal to the mass of an object  multiplied by its velocity</vt:lpstr>
      <vt:lpstr>Momentum is equal to the mass of an object  multiplied by its velocity</vt:lpstr>
      <vt:lpstr>PowerPoint Presentation</vt:lpstr>
      <vt:lpstr>PowerPoint Presentation</vt:lpstr>
      <vt:lpstr>Since its construction in 1952, traffic across the bridge has grown exponentially</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Siroka</dc:creator>
  <cp:lastModifiedBy>Michael Alley</cp:lastModifiedBy>
  <cp:revision>29</cp:revision>
  <dcterms:modified xsi:type="dcterms:W3CDTF">2016-09-08T13:59:35Z</dcterms:modified>
</cp:coreProperties>
</file>